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Poppins"/>
      <p:regular r:id="rId17"/>
      <p:bold r:id="rId18"/>
      <p:italic r:id="rId19"/>
      <p:boldItalic r:id="rId20"/>
    </p:embeddedFont>
    <p:embeddedFont>
      <p:font typeface="Lora"/>
      <p:regular r:id="rId21"/>
      <p:bold r:id="rId22"/>
      <p:italic r:id="rId23"/>
      <p:boldItalic r:id="rId24"/>
    </p:embeddedFont>
    <p:embeddedFont>
      <p:font typeface="Quattrocento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oppins-boldItalic.fntdata"/><Relationship Id="rId22" Type="http://schemas.openxmlformats.org/officeDocument/2006/relationships/font" Target="fonts/Lora-bold.fntdata"/><Relationship Id="rId21" Type="http://schemas.openxmlformats.org/officeDocument/2006/relationships/font" Target="fonts/Lora-regular.fntdata"/><Relationship Id="rId24" Type="http://schemas.openxmlformats.org/officeDocument/2006/relationships/font" Target="fonts/Lora-boldItalic.fntdata"/><Relationship Id="rId23" Type="http://schemas.openxmlformats.org/officeDocument/2006/relationships/font" Target="fonts/Lor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QuattrocentoSans-bold.fntdata"/><Relationship Id="rId25" Type="http://schemas.openxmlformats.org/officeDocument/2006/relationships/font" Target="fonts/QuattrocentoSans-regular.fntdata"/><Relationship Id="rId28" Type="http://schemas.openxmlformats.org/officeDocument/2006/relationships/font" Target="fonts/QuattrocentoSans-boldItalic.fntdata"/><Relationship Id="rId27" Type="http://schemas.openxmlformats.org/officeDocument/2006/relationships/font" Target="fonts/Quattrocento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oppins-regular.fntdata"/><Relationship Id="rId16" Type="http://schemas.openxmlformats.org/officeDocument/2006/relationships/slide" Target="slides/slide12.xml"/><Relationship Id="rId19" Type="http://schemas.openxmlformats.org/officeDocument/2006/relationships/font" Target="fonts/Poppins-italic.fntdata"/><Relationship Id="rId18" Type="http://schemas.openxmlformats.org/officeDocument/2006/relationships/font" Target="fonts/Poppi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88899" lvl="0" marL="0" marR="0" rtl="0" algn="l">
              <a:spcBef>
                <a:spcPts val="0"/>
              </a:spcBef>
              <a:buClr>
                <a:schemeClr val="dk1"/>
              </a:buClr>
              <a:buSzPts val="1400"/>
              <a:buFont typeface="Arial"/>
              <a:buChar char="●"/>
              <a:defRPr b="0" i="0" sz="1100" u="none" cap="none" strike="noStrike">
                <a:solidFill>
                  <a:schemeClr val="dk1"/>
                </a:solidFill>
                <a:latin typeface="Arial"/>
                <a:ea typeface="Arial"/>
                <a:cs typeface="Arial"/>
                <a:sym typeface="Arial"/>
              </a:defRPr>
            </a:lvl1pPr>
            <a:lvl2pPr indent="88899" lvl="1" marL="457200" marR="0" rtl="0" algn="l">
              <a:spcBef>
                <a:spcPts val="0"/>
              </a:spcBef>
              <a:buClr>
                <a:schemeClr val="dk1"/>
              </a:buClr>
              <a:buSzPts val="1400"/>
              <a:buFont typeface="Arial"/>
              <a:buChar char="○"/>
              <a:defRPr b="0" i="0" sz="1100" u="none" cap="none" strike="noStrike">
                <a:solidFill>
                  <a:schemeClr val="dk1"/>
                </a:solidFill>
                <a:latin typeface="Arial"/>
                <a:ea typeface="Arial"/>
                <a:cs typeface="Arial"/>
                <a:sym typeface="Arial"/>
              </a:defRPr>
            </a:lvl2pPr>
            <a:lvl3pPr indent="88899" lvl="2" marL="914400" marR="0" rtl="0" algn="l">
              <a:spcBef>
                <a:spcPts val="0"/>
              </a:spcBef>
              <a:buClr>
                <a:schemeClr val="dk1"/>
              </a:buClr>
              <a:buSzPts val="1400"/>
              <a:buFont typeface="Arial"/>
              <a:buChar char="■"/>
              <a:defRPr b="0" i="0" sz="1100" u="none" cap="none" strike="noStrike">
                <a:solidFill>
                  <a:schemeClr val="dk1"/>
                </a:solidFill>
                <a:latin typeface="Arial"/>
                <a:ea typeface="Arial"/>
                <a:cs typeface="Arial"/>
                <a:sym typeface="Arial"/>
              </a:defRPr>
            </a:lvl3pPr>
            <a:lvl4pPr indent="88899" lvl="3" marL="1371600" marR="0" rtl="0" algn="l">
              <a:spcBef>
                <a:spcPts val="0"/>
              </a:spcBef>
              <a:buClr>
                <a:schemeClr val="dk1"/>
              </a:buClr>
              <a:buSzPts val="1400"/>
              <a:buFont typeface="Arial"/>
              <a:buChar char="●"/>
              <a:defRPr b="0" i="0" sz="1100" u="none" cap="none" strike="noStrike">
                <a:solidFill>
                  <a:schemeClr val="dk1"/>
                </a:solidFill>
                <a:latin typeface="Arial"/>
                <a:ea typeface="Arial"/>
                <a:cs typeface="Arial"/>
                <a:sym typeface="Arial"/>
              </a:defRPr>
            </a:lvl4pPr>
            <a:lvl5pPr indent="88899" lvl="4" marL="1828800" marR="0" rtl="0" algn="l">
              <a:spcBef>
                <a:spcPts val="0"/>
              </a:spcBef>
              <a:buClr>
                <a:schemeClr val="dk1"/>
              </a:buClr>
              <a:buSzPts val="1400"/>
              <a:buFont typeface="Arial"/>
              <a:buChar char="○"/>
              <a:defRPr b="0" i="0" sz="1100" u="none" cap="none" strike="noStrike">
                <a:solidFill>
                  <a:schemeClr val="dk1"/>
                </a:solidFill>
                <a:latin typeface="Arial"/>
                <a:ea typeface="Arial"/>
                <a:cs typeface="Arial"/>
                <a:sym typeface="Arial"/>
              </a:defRPr>
            </a:lvl5pPr>
            <a:lvl6pPr indent="88899" lvl="5" marL="2286000" marR="0" rtl="0" algn="l">
              <a:spcBef>
                <a:spcPts val="0"/>
              </a:spcBef>
              <a:buClr>
                <a:schemeClr val="dk1"/>
              </a:buClr>
              <a:buSzPts val="1400"/>
              <a:buFont typeface="Arial"/>
              <a:buChar char="■"/>
              <a:defRPr b="0" i="0" sz="1100" u="none" cap="none" strike="noStrike">
                <a:solidFill>
                  <a:schemeClr val="dk1"/>
                </a:solidFill>
                <a:latin typeface="Arial"/>
                <a:ea typeface="Arial"/>
                <a:cs typeface="Arial"/>
                <a:sym typeface="Arial"/>
              </a:defRPr>
            </a:lvl6pPr>
            <a:lvl7pPr indent="88899" lvl="6" marL="2743200" marR="0" rtl="0" algn="l">
              <a:spcBef>
                <a:spcPts val="0"/>
              </a:spcBef>
              <a:buClr>
                <a:schemeClr val="dk1"/>
              </a:buClr>
              <a:buSzPts val="1400"/>
              <a:buFont typeface="Arial"/>
              <a:buChar char="●"/>
              <a:defRPr b="0" i="0" sz="1100" u="none" cap="none" strike="noStrike">
                <a:solidFill>
                  <a:schemeClr val="dk1"/>
                </a:solidFill>
                <a:latin typeface="Arial"/>
                <a:ea typeface="Arial"/>
                <a:cs typeface="Arial"/>
                <a:sym typeface="Arial"/>
              </a:defRPr>
            </a:lvl7pPr>
            <a:lvl8pPr indent="88899" lvl="7" marL="3200400" marR="0" rtl="0" algn="l">
              <a:spcBef>
                <a:spcPts val="0"/>
              </a:spcBef>
              <a:buClr>
                <a:schemeClr val="dk1"/>
              </a:buClr>
              <a:buSzPts val="1400"/>
              <a:buFont typeface="Arial"/>
              <a:buChar char="○"/>
              <a:defRPr b="0" i="0" sz="1100" u="none" cap="none" strike="noStrike">
                <a:solidFill>
                  <a:schemeClr val="dk1"/>
                </a:solidFill>
                <a:latin typeface="Arial"/>
                <a:ea typeface="Arial"/>
                <a:cs typeface="Arial"/>
                <a:sym typeface="Arial"/>
              </a:defRPr>
            </a:lvl8pPr>
            <a:lvl9pPr indent="88899" lvl="8" marL="3657600" marR="0" rtl="0" algn="l">
              <a:spcBef>
                <a:spcPts val="0"/>
              </a:spcBef>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Shape 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 name="Shape 3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88899" lvl="0" marL="0" marR="0" rtl="0" algn="l">
              <a:spcBef>
                <a:spcPts val="0"/>
              </a:spcBef>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88899" lvl="0" marL="0">
              <a:spcBef>
                <a:spcPts val="0"/>
              </a:spcBef>
              <a:buNone/>
            </a:pPr>
            <a:r>
              <a:t/>
            </a:r>
            <a:endParaRPr/>
          </a:p>
        </p:txBody>
      </p:sp>
      <p:sp>
        <p:nvSpPr>
          <p:cNvPr id="145" name="Shape 14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88899" lvl="0" marL="0" marR="0" rtl="0" algn="l">
              <a:spcBef>
                <a:spcPts val="0"/>
              </a:spcBef>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88899" lvl="0" marL="0" marR="0" rtl="0" algn="l">
              <a:spcBef>
                <a:spcPts val="0"/>
              </a:spcBef>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 name="Shape 5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88899" lvl="0" marL="0" marR="0" rtl="0" algn="l">
              <a:spcBef>
                <a:spcPts val="0"/>
              </a:spcBef>
              <a:buClr>
                <a:schemeClr val="dk1"/>
              </a:buClr>
              <a:buSzPts val="1400"/>
              <a:buFont typeface="Arial"/>
              <a:buNone/>
            </a:pPr>
            <a:r>
              <a:rPr lang="en-US"/>
              <a:t>Ultimately, this is about</a:t>
            </a:r>
            <a:r>
              <a:rPr b="0" i="0" lang="en-US" sz="1100" u="none" cap="none" strike="noStrike">
                <a:solidFill>
                  <a:schemeClr val="dk1"/>
                </a:solidFill>
                <a:latin typeface="Arial"/>
                <a:ea typeface="Arial"/>
                <a:cs typeface="Arial"/>
                <a:sym typeface="Arial"/>
              </a:rPr>
              <a:t> Ana… a young girl from a low income family, </a:t>
            </a:r>
            <a:r>
              <a:rPr lang="en-US"/>
              <a:t>motivated</a:t>
            </a:r>
            <a:r>
              <a:rPr b="0" i="0" lang="en-US" sz="1100" u="none" cap="none" strike="noStrike">
                <a:solidFill>
                  <a:schemeClr val="dk1"/>
                </a:solidFill>
                <a:latin typeface="Arial"/>
                <a:ea typeface="Arial"/>
                <a:cs typeface="Arial"/>
                <a:sym typeface="Arial"/>
              </a:rPr>
              <a:t> to learn but been shut down of opportunities to </a:t>
            </a:r>
            <a:r>
              <a:rPr lang="en-US"/>
              <a:t>do so...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 name="Shape 6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88899"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This is the same story for many young people, which live in a world that doesn’t provide them with the resources they need to succeed</a:t>
            </a:r>
            <a:r>
              <a:rPr lang="en-US"/>
              <a:t>, nor the opportunity to </a:t>
            </a:r>
            <a:r>
              <a:rPr b="0" i="0" lang="en-US" sz="1100" u="none" cap="none" strike="noStrike">
                <a:solidFill>
                  <a:schemeClr val="dk1"/>
                </a:solidFill>
                <a:latin typeface="Arial"/>
                <a:ea typeface="Arial"/>
                <a:cs typeface="Arial"/>
                <a:sym typeface="Arial"/>
              </a:rPr>
              <a:t>meet with professionals that can inspire them to learn and improve their skills…</a:t>
            </a:r>
          </a:p>
          <a:p>
            <a:pPr indent="-84858" lvl="0" marL="0" marR="0" rtl="0" algn="l">
              <a:lnSpc>
                <a:spcPct val="100000"/>
              </a:lnSpc>
              <a:spcBef>
                <a:spcPts val="0"/>
              </a:spcBef>
              <a:spcAft>
                <a:spcPts val="0"/>
              </a:spcAft>
              <a:buClr>
                <a:schemeClr val="dk1"/>
              </a:buClr>
              <a:buSzPts val="1336"/>
              <a:buFont typeface="Arial"/>
              <a:buNone/>
            </a:pPr>
            <a:r>
              <a:t/>
            </a:r>
            <a:endParaRPr b="0" i="0" sz="105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 name="Shape 6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….and even when they are able to find a mentor, it can be a very intimidating and nerve-wracking experience, </a:t>
            </a:r>
            <a:r>
              <a:rPr lang="en-US"/>
              <a:t>not</a:t>
            </a:r>
            <a:r>
              <a:rPr b="0" i="0" lang="en-US" sz="1100" u="none" cap="none" strike="noStrike">
                <a:solidFill>
                  <a:schemeClr val="dk1"/>
                </a:solidFill>
                <a:latin typeface="Arial"/>
                <a:ea typeface="Arial"/>
                <a:cs typeface="Arial"/>
                <a:sym typeface="Arial"/>
              </a:rPr>
              <a:t> knowing what to ask or how to interact.</a:t>
            </a:r>
            <a:r>
              <a:rPr lang="en-US"/>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 name="Shape 7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88899" lvl="0" marL="0" marR="0" rtl="0" algn="l">
              <a:spcBef>
                <a:spcPts val="0"/>
              </a:spcBef>
              <a:spcAft>
                <a:spcPts val="0"/>
              </a:spcAft>
              <a:buClr>
                <a:schemeClr val="dk1"/>
              </a:buClr>
              <a:buSzPts val="1400"/>
              <a:buFont typeface="Arial"/>
              <a:buNone/>
            </a:pPr>
            <a:r>
              <a:rPr lang="en-US"/>
              <a:t>From a mentor perspective, we found in our research that, first of all, there is a clear ability to build partnership with companies like Bloomberg to recruit quality mentors, and these professionals are already willing to help young people reach their full potential, even though there were some clear </a:t>
            </a:r>
            <a:r>
              <a:rPr lang="en-US"/>
              <a:t>inefficiencies</a:t>
            </a:r>
            <a:r>
              <a:rPr lang="en-US"/>
              <a:t> that we had to fix...</a:t>
            </a:r>
          </a:p>
          <a:p>
            <a:pPr indent="-88899" lvl="0" marL="0" marR="0" rtl="0" algn="l">
              <a:spcBef>
                <a:spcPts val="0"/>
              </a:spcBef>
              <a:spcAft>
                <a:spcPts val="0"/>
              </a:spcAft>
              <a:buClr>
                <a:schemeClr val="dk1"/>
              </a:buClr>
              <a:buSzPts val="1400"/>
              <a:buFont typeface="Arial"/>
              <a:buNone/>
            </a:pPr>
            <a:r>
              <a:t/>
            </a:r>
            <a:endParaRPr/>
          </a:p>
          <a:p>
            <a:pPr indent="-88899" lvl="0" marL="0" rtl="0">
              <a:spcBef>
                <a:spcPts val="0"/>
              </a:spcBef>
              <a:buClr>
                <a:schemeClr val="dk1"/>
              </a:buClr>
              <a:buSzPts val="1400"/>
              <a:buFont typeface="Arial"/>
              <a:buNone/>
            </a:pPr>
            <a:r>
              <a:t/>
            </a:r>
            <a:endParaRPr/>
          </a:p>
          <a:p>
            <a:pPr indent="-88899" lvl="0" marL="0" marR="0" rtl="0" algn="l">
              <a:spcBef>
                <a:spcPts val="0"/>
              </a:spcBef>
              <a:spcAft>
                <a:spcPts val="0"/>
              </a:spcAft>
              <a:buClr>
                <a:schemeClr val="dk1"/>
              </a:buClr>
              <a:buSzPts val="1400"/>
              <a:buFont typeface="Arial"/>
              <a:buNone/>
            </a:pPr>
            <a:r>
              <a:t/>
            </a:r>
            <a:endParaRPr/>
          </a:p>
          <a:p>
            <a:pPr indent="-88899" lvl="0" marL="0" marR="0" rtl="0" algn="l">
              <a:spcBef>
                <a:spcPts val="0"/>
              </a:spcBef>
              <a:spcAft>
                <a:spcPts val="0"/>
              </a:spcAft>
              <a:buClr>
                <a:schemeClr val="dk1"/>
              </a:buClr>
              <a:buSzPts val="1400"/>
              <a:buFont typeface="Arial"/>
              <a:buNone/>
            </a:pPr>
            <a:r>
              <a:rPr lang="en-US"/>
              <a:t> </a:t>
            </a:r>
          </a:p>
          <a:p>
            <a:pPr indent="-88899" lvl="0" marL="0" marR="0" rtl="0" algn="l">
              <a:spcBef>
                <a:spcPts val="0"/>
              </a:spcBef>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5" name="Shape 8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88899" lvl="0" marL="0" marR="0" rtl="0" algn="l">
              <a:lnSpc>
                <a:spcPct val="100000"/>
              </a:lnSpc>
              <a:spcBef>
                <a:spcPts val="0"/>
              </a:spcBef>
              <a:spcAft>
                <a:spcPts val="0"/>
              </a:spcAft>
              <a:buClr>
                <a:schemeClr val="lt1"/>
              </a:buClr>
              <a:buSzPts val="1400"/>
              <a:buFont typeface="Arial"/>
              <a:buNone/>
            </a:pPr>
            <a:r>
              <a:rPr b="0" i="0" lang="en-US" sz="1100" u="none" cap="none" strike="noStrike">
                <a:solidFill>
                  <a:srgbClr val="000000"/>
                </a:solidFill>
                <a:latin typeface="Arial"/>
                <a:ea typeface="Arial"/>
                <a:cs typeface="Arial"/>
                <a:sym typeface="Arial"/>
              </a:rPr>
              <a:t>We created an easy</a:t>
            </a:r>
            <a:r>
              <a:rPr lang="en-US">
                <a:solidFill>
                  <a:srgbClr val="000000"/>
                </a:solidFill>
              </a:rPr>
              <a:t> to access,</a:t>
            </a:r>
            <a:r>
              <a:rPr b="0" i="0" lang="en-US" sz="1100" u="none" cap="none" strike="noStrike">
                <a:solidFill>
                  <a:srgbClr val="000000"/>
                </a:solidFill>
                <a:latin typeface="Arial"/>
                <a:ea typeface="Arial"/>
                <a:cs typeface="Arial"/>
                <a:sym typeface="Arial"/>
              </a:rPr>
              <a:t> engaging and effective online platform </a:t>
            </a:r>
            <a:r>
              <a:rPr lang="en-US">
                <a:solidFill>
                  <a:srgbClr val="000000"/>
                </a:solidFill>
              </a:rPr>
              <a:t>to</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democratize access to mentors while also providing youth the opportunity to learn by doing, </a:t>
            </a:r>
            <a:r>
              <a:rPr lang="en-US">
                <a:solidFill>
                  <a:srgbClr val="000000"/>
                </a:solidFill>
              </a:rPr>
              <a:t>because we believe that</a:t>
            </a:r>
            <a:r>
              <a:rPr b="0" i="0" lang="en-US" sz="1100" u="none" cap="none" strike="noStrike">
                <a:solidFill>
                  <a:srgbClr val="000000"/>
                </a:solidFill>
                <a:latin typeface="Arial"/>
                <a:ea typeface="Arial"/>
                <a:cs typeface="Arial"/>
                <a:sym typeface="Arial"/>
              </a:rPr>
              <a:t> learning should be practical </a:t>
            </a:r>
            <a:r>
              <a:rPr lang="en-US">
                <a:solidFill>
                  <a:srgbClr val="000000"/>
                </a:solidFill>
              </a:rPr>
              <a:t>rather than</a:t>
            </a:r>
            <a:r>
              <a:rPr b="0" i="0" lang="en-US" sz="1100" u="none" cap="none" strike="noStrike">
                <a:solidFill>
                  <a:srgbClr val="000000"/>
                </a:solidFill>
                <a:latin typeface="Arial"/>
                <a:ea typeface="Arial"/>
                <a:cs typeface="Arial"/>
                <a:sym typeface="Arial"/>
              </a:rPr>
              <a:t> theoretical</a:t>
            </a:r>
          </a:p>
          <a:p>
            <a:pPr indent="-88899" lvl="0" marL="0" marR="0" rtl="0" algn="l">
              <a:lnSpc>
                <a:spcPct val="100000"/>
              </a:lnSpc>
              <a:spcBef>
                <a:spcPts val="0"/>
              </a:spcBef>
              <a:spcAft>
                <a:spcPts val="0"/>
              </a:spcAft>
              <a:buClr>
                <a:schemeClr val="lt1"/>
              </a:buClr>
              <a:buSzPts val="1400"/>
              <a:buFont typeface="Arial"/>
              <a:buNone/>
            </a:pPr>
            <a:r>
              <a:t/>
            </a:r>
            <a:endParaRPr>
              <a:solidFill>
                <a:srgbClr val="000000"/>
              </a:solidFill>
            </a:endParaRPr>
          </a:p>
          <a:p>
            <a:pPr indent="-88899" lvl="0" marL="0" marR="0" rtl="0" algn="l">
              <a:lnSpc>
                <a:spcPct val="100000"/>
              </a:lnSpc>
              <a:spcBef>
                <a:spcPts val="0"/>
              </a:spcBef>
              <a:spcAft>
                <a:spcPts val="0"/>
              </a:spcAft>
              <a:buClr>
                <a:schemeClr val="lt1"/>
              </a:buClr>
              <a:buSzPts val="1400"/>
              <a:buFont typeface="Arial"/>
              <a:buNone/>
            </a:pPr>
            <a:r>
              <a:t/>
            </a:r>
            <a:endParaRPr>
              <a:solidFill>
                <a:srgbClr val="000000"/>
              </a:solidFill>
            </a:endParaRPr>
          </a:p>
          <a:p>
            <a:pPr indent="-88899" lvl="0" marL="0" marR="0" rtl="0" algn="l">
              <a:lnSpc>
                <a:spcPct val="100000"/>
              </a:lnSpc>
              <a:spcBef>
                <a:spcPts val="0"/>
              </a:spcBef>
              <a:spcAft>
                <a:spcPts val="0"/>
              </a:spcAft>
              <a:buClr>
                <a:schemeClr val="lt1"/>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 name="Shape 9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buClr>
                <a:schemeClr val="dk1"/>
              </a:buClr>
              <a:buSzPts val="1100"/>
              <a:buFont typeface="Arial"/>
              <a:buNone/>
            </a:pPr>
            <a:r>
              <a:rPr lang="en-US" sz="950">
                <a:solidFill>
                  <a:srgbClr val="222222"/>
                </a:solidFill>
              </a:rPr>
              <a:t>So here is our product called Job Buddy, we built website because we found out that most of the disadvantaged youth they use shared computers in the public libraries to learn things online.</a:t>
            </a:r>
          </a:p>
          <a:p>
            <a:pPr indent="-69850" lvl="0" marL="0" rtl="0">
              <a:lnSpc>
                <a:spcPct val="115000"/>
              </a:lnSpc>
              <a:spcBef>
                <a:spcPts val="0"/>
              </a:spcBef>
              <a:buClr>
                <a:schemeClr val="dk1"/>
              </a:buClr>
              <a:buSzPts val="1100"/>
              <a:buFont typeface="Arial"/>
              <a:buNone/>
            </a:pPr>
            <a:r>
              <a:rPr lang="en-US" sz="950">
                <a:solidFill>
                  <a:srgbClr val="222222"/>
                </a:solidFill>
              </a:rPr>
              <a:t>And here we can see two landing pages respectively for mentee and mentor. They can start signing up and building up their profiles.</a:t>
            </a:r>
          </a:p>
          <a:p>
            <a:pPr indent="-69850" lvl="0" marL="0" rtl="0">
              <a:lnSpc>
                <a:spcPct val="115000"/>
              </a:lnSpc>
              <a:spcBef>
                <a:spcPts val="0"/>
              </a:spcBef>
              <a:buClr>
                <a:schemeClr val="dk1"/>
              </a:buClr>
              <a:buSzPts val="1100"/>
              <a:buFont typeface="Arial"/>
              <a:buNone/>
            </a:pPr>
            <a:r>
              <a:rPr lang="en-US" sz="950">
                <a:solidFill>
                  <a:srgbClr val="222222"/>
                </a:solidFill>
              </a:rPr>
              <a:t>By clicking the yellow bubbles here, mentee will tell Job Buddy what they want to learn from the mentors, it could either be a career path or a specific skill. And mentors need to tell Job Buddy what they want to teach.</a:t>
            </a:r>
          </a:p>
          <a:p>
            <a:pPr indent="-69850" lvl="0" marL="0" rtl="0">
              <a:lnSpc>
                <a:spcPct val="115000"/>
              </a:lnSpc>
              <a:spcBef>
                <a:spcPts val="0"/>
              </a:spcBef>
              <a:buClr>
                <a:schemeClr val="dk1"/>
              </a:buClr>
              <a:buSzPts val="1100"/>
              <a:buFont typeface="Arial"/>
              <a:buNone/>
            </a:pPr>
            <a:r>
              <a:rPr lang="en-US" sz="950">
                <a:solidFill>
                  <a:srgbClr val="222222"/>
                </a:solidFill>
              </a:rPr>
              <a:t>Our algorithm will use this profile and other background information to match the most suitable mentors to mentee. Comparing to traditional way of mentoring, this saves a lot of time and effort in the process prior to the actual mentoring session. And here we see a list of matched mentors that are currently available now. Let's click to meet Jack.</a:t>
            </a:r>
          </a:p>
          <a:p>
            <a:pPr indent="-69850" lvl="0" marL="0" rtl="0">
              <a:lnSpc>
                <a:spcPct val="115000"/>
              </a:lnSpc>
              <a:spcBef>
                <a:spcPts val="0"/>
              </a:spcBef>
              <a:buClr>
                <a:schemeClr val="dk1"/>
              </a:buClr>
              <a:buSzPts val="1100"/>
              <a:buFont typeface="Arial"/>
              <a:buNone/>
            </a:pPr>
            <a:r>
              <a:rPr lang="en-US" sz="950">
                <a:solidFill>
                  <a:srgbClr val="222222"/>
                </a:solidFill>
              </a:rPr>
              <a:t>According to our research, without a specific goal or plan, mentee and mentor will be easily get lost during mentoring. So while waiting to be connected to the mentor, at this page, mentee need to fill up the meeting agenda with question or topics that the mentee wants to discuss with the mentor. Mentee will also be given topic suggestion, so they can be better prepared easily. </a:t>
            </a:r>
          </a:p>
          <a:p>
            <a:pPr indent="-69850" lvl="0" marL="0" rtl="0">
              <a:lnSpc>
                <a:spcPct val="115000"/>
              </a:lnSpc>
              <a:spcBef>
                <a:spcPts val="0"/>
              </a:spcBef>
              <a:buClr>
                <a:schemeClr val="dk1"/>
              </a:buClr>
              <a:buSzPts val="1100"/>
              <a:buFont typeface="Arial"/>
              <a:buNone/>
            </a:pPr>
            <a:r>
              <a:rPr lang="en-US" sz="950">
                <a:solidFill>
                  <a:srgbClr val="222222"/>
                </a:solidFill>
              </a:rPr>
              <a:t>As they meet, mentor and mentee can use video to meet each other with a sense of personal connection. </a:t>
            </a:r>
          </a:p>
          <a:p>
            <a:pPr indent="-69850" lvl="0" marL="0" rtl="0">
              <a:lnSpc>
                <a:spcPct val="115000"/>
              </a:lnSpc>
              <a:spcBef>
                <a:spcPts val="0"/>
              </a:spcBef>
              <a:buClr>
                <a:schemeClr val="dk1"/>
              </a:buClr>
              <a:buSzPts val="1100"/>
              <a:buFont typeface="Arial"/>
              <a:buNone/>
            </a:pPr>
            <a:r>
              <a:rPr lang="en-US" sz="950">
                <a:solidFill>
                  <a:srgbClr val="222222"/>
                </a:solidFill>
              </a:rPr>
              <a:t>And here we have another feature called Suggested Questions, which will give mentee prompts in order to help them come up with questions or to articulate their questions better in a way that can facilitate the communication. Similar feature will exist on mentor side to guide mentors to conduct a better mentoring session.  This feature, together with previously mentioned the meeting agenda feature, really separated us from other general mentoring tool. It really creates a more engaging and enjoyable mentoring experience.</a:t>
            </a:r>
          </a:p>
          <a:p>
            <a:pPr indent="-69850" lvl="0" marL="0" rtl="0">
              <a:lnSpc>
                <a:spcPct val="115000"/>
              </a:lnSpc>
              <a:spcBef>
                <a:spcPts val="0"/>
              </a:spcBef>
              <a:buClr>
                <a:schemeClr val="dk1"/>
              </a:buClr>
              <a:buSzPts val="1100"/>
              <a:buFont typeface="Arial"/>
              <a:buNone/>
            </a:pPr>
            <a:r>
              <a:rPr lang="en-US" sz="950">
                <a:solidFill>
                  <a:srgbClr val="222222"/>
                </a:solidFill>
              </a:rPr>
              <a:t>As mentoring session finishes, mentee will be given assignment, and mentee will need to present the findings from the assignment next time when they meet. This continuity will create a more long term engaging experience.</a:t>
            </a:r>
          </a:p>
          <a:p>
            <a:pPr indent="-257175" lvl="0" marL="257175" marR="0" rtl="0" algn="l">
              <a:spcBef>
                <a:spcPts val="0"/>
              </a:spcBef>
              <a:buClr>
                <a:schemeClr val="dk1"/>
              </a:buClr>
              <a:buSzPts val="2291"/>
              <a:buFont typeface="Arial"/>
              <a:buNone/>
            </a:pPr>
            <a:r>
              <a:t/>
            </a:r>
            <a:endParaRPr sz="1800">
              <a:solidFill>
                <a:schemeClr val="lt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1" name="Shape 11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88899" lvl="0" marL="0" marR="0" rtl="0" algn="l">
              <a:spcBef>
                <a:spcPts val="0"/>
              </a:spcBef>
              <a:buClr>
                <a:schemeClr val="dk1"/>
              </a:buClr>
              <a:buSzPts val="1400"/>
              <a:buFont typeface="Arial"/>
              <a:buNone/>
            </a:pPr>
            <a:r>
              <a:rPr b="0" i="0" lang="en-US" sz="1100" u="none" cap="none" strike="noStrike">
                <a:solidFill>
                  <a:schemeClr val="dk1"/>
                </a:solidFill>
                <a:latin typeface="Arial"/>
                <a:ea typeface="Arial"/>
                <a:cs typeface="Arial"/>
                <a:sym typeface="Arial"/>
              </a:rPr>
              <a:t>In the technical part, we use MVC architecture to stand up our product. </a:t>
            </a:r>
            <a:r>
              <a:rPr lang="en-US"/>
              <a:t>We built</a:t>
            </a:r>
            <a:r>
              <a:rPr b="0" i="0" lang="en-US" sz="1100" u="none" cap="none" strike="noStrike">
                <a:solidFill>
                  <a:schemeClr val="dk1"/>
                </a:solidFill>
                <a:latin typeface="Arial"/>
                <a:ea typeface="Arial"/>
                <a:cs typeface="Arial"/>
                <a:sym typeface="Arial"/>
              </a:rPr>
              <a:t> our web service based on flask RestfulAPI</a:t>
            </a:r>
            <a:r>
              <a:rPr lang="en-US"/>
              <a:t>, </a:t>
            </a:r>
            <a:r>
              <a:rPr b="0" i="0" lang="en-US" sz="1100" u="none" cap="none" strike="noStrike">
                <a:solidFill>
                  <a:schemeClr val="dk1"/>
                </a:solidFill>
                <a:latin typeface="Arial"/>
                <a:ea typeface="Arial"/>
                <a:cs typeface="Arial"/>
                <a:sym typeface="Arial"/>
              </a:rPr>
              <a:t>using docker to deploy on the A</a:t>
            </a:r>
            <a:r>
              <a:rPr lang="en-US"/>
              <a:t>WS and we used </a:t>
            </a:r>
            <a:r>
              <a:rPr b="0" i="0" lang="en-US" sz="1100" u="none" cap="none" strike="noStrike">
                <a:solidFill>
                  <a:schemeClr val="dk1"/>
                </a:solidFill>
                <a:latin typeface="Arial"/>
                <a:ea typeface="Arial"/>
                <a:cs typeface="Arial"/>
                <a:sym typeface="Arial"/>
              </a:rPr>
              <a:t>SQLite3 for storing the user information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4" name="Shape 13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88899" lvl="0" marL="0" marR="0" rtl="0" algn="l">
              <a:spcBef>
                <a:spcPts val="0"/>
              </a:spcBef>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996630" y="2003888"/>
            <a:ext cx="4523700" cy="11598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000000"/>
              </a:buClr>
              <a:buSzPts val="3600"/>
              <a:buFont typeface="Lora"/>
              <a:buNone/>
              <a:defRPr b="1" i="0" sz="3600" u="none" cap="none" strike="noStrike">
                <a:solidFill>
                  <a:srgbClr val="000000"/>
                </a:solidFill>
                <a:latin typeface="Lora"/>
                <a:ea typeface="Lora"/>
                <a:cs typeface="Lora"/>
                <a:sym typeface="Lora"/>
              </a:defRPr>
            </a:lvl1pPr>
            <a:lvl2pPr indent="0" lvl="1">
              <a:spcBef>
                <a:spcPts val="0"/>
              </a:spcBef>
              <a:buSzPts val="3600"/>
              <a:buFont typeface="Lora"/>
              <a:buNone/>
              <a:defRPr b="1" sz="3600">
                <a:latin typeface="Lora"/>
                <a:ea typeface="Lora"/>
                <a:cs typeface="Lora"/>
                <a:sym typeface="Lora"/>
              </a:defRPr>
            </a:lvl2pPr>
            <a:lvl3pPr indent="0" lvl="2">
              <a:spcBef>
                <a:spcPts val="0"/>
              </a:spcBef>
              <a:buSzPts val="3600"/>
              <a:buFont typeface="Lora"/>
              <a:buNone/>
              <a:defRPr b="1" sz="3600">
                <a:latin typeface="Lora"/>
                <a:ea typeface="Lora"/>
                <a:cs typeface="Lora"/>
                <a:sym typeface="Lora"/>
              </a:defRPr>
            </a:lvl3pPr>
            <a:lvl4pPr indent="0" lvl="3">
              <a:spcBef>
                <a:spcPts val="0"/>
              </a:spcBef>
              <a:buSzPts val="3600"/>
              <a:buFont typeface="Lora"/>
              <a:buNone/>
              <a:defRPr b="1" sz="3600">
                <a:latin typeface="Lora"/>
                <a:ea typeface="Lora"/>
                <a:cs typeface="Lora"/>
                <a:sym typeface="Lora"/>
              </a:defRPr>
            </a:lvl4pPr>
            <a:lvl5pPr indent="0" lvl="4">
              <a:spcBef>
                <a:spcPts val="0"/>
              </a:spcBef>
              <a:buSzPts val="3600"/>
              <a:buFont typeface="Lora"/>
              <a:buNone/>
              <a:defRPr b="1" sz="3600">
                <a:latin typeface="Lora"/>
                <a:ea typeface="Lora"/>
                <a:cs typeface="Lora"/>
                <a:sym typeface="Lora"/>
              </a:defRPr>
            </a:lvl5pPr>
            <a:lvl6pPr indent="0" lvl="5">
              <a:spcBef>
                <a:spcPts val="0"/>
              </a:spcBef>
              <a:buSzPts val="3600"/>
              <a:buFont typeface="Lora"/>
              <a:buNone/>
              <a:defRPr b="1" sz="3600">
                <a:latin typeface="Lora"/>
                <a:ea typeface="Lora"/>
                <a:cs typeface="Lora"/>
                <a:sym typeface="Lora"/>
              </a:defRPr>
            </a:lvl6pPr>
            <a:lvl7pPr indent="0" lvl="6">
              <a:spcBef>
                <a:spcPts val="0"/>
              </a:spcBef>
              <a:buSzPts val="3600"/>
              <a:buFont typeface="Lora"/>
              <a:buNone/>
              <a:defRPr b="1" sz="3600">
                <a:latin typeface="Lora"/>
                <a:ea typeface="Lora"/>
                <a:cs typeface="Lora"/>
                <a:sym typeface="Lora"/>
              </a:defRPr>
            </a:lvl7pPr>
            <a:lvl8pPr indent="0" lvl="7">
              <a:spcBef>
                <a:spcPts val="0"/>
              </a:spcBef>
              <a:buSzPts val="3600"/>
              <a:buFont typeface="Lora"/>
              <a:buNone/>
              <a:defRPr b="1" sz="3600">
                <a:latin typeface="Lora"/>
                <a:ea typeface="Lora"/>
                <a:cs typeface="Lora"/>
                <a:sym typeface="Lora"/>
              </a:defRPr>
            </a:lvl8pPr>
            <a:lvl9pPr indent="0" lvl="8">
              <a:spcBef>
                <a:spcPts val="0"/>
              </a:spcBef>
              <a:buSzPts val="3600"/>
              <a:buFont typeface="Lora"/>
              <a:buNone/>
              <a:defRPr b="1" sz="3600">
                <a:latin typeface="Lora"/>
                <a:ea typeface="Lora"/>
                <a:cs typeface="Lora"/>
                <a:sym typeface="Lora"/>
              </a:defRPr>
            </a:lvl9pPr>
          </a:lstStyle>
          <a:p/>
        </p:txBody>
      </p:sp>
      <p:cxnSp>
        <p:nvCxnSpPr>
          <p:cNvPr id="10" name="Shape 10"/>
          <p:cNvCxnSpPr/>
          <p:nvPr/>
        </p:nvCxnSpPr>
        <p:spPr>
          <a:xfrm>
            <a:off x="-6025" y="3676512"/>
            <a:ext cx="9162000" cy="0"/>
          </a:xfrm>
          <a:prstGeom prst="straightConnector1">
            <a:avLst/>
          </a:prstGeom>
          <a:noFill/>
          <a:ln cap="flat" cmpd="sng" w="9525">
            <a:solidFill>
              <a:srgbClr val="000000"/>
            </a:solidFill>
            <a:prstDash val="solid"/>
            <a:round/>
            <a:headEnd len="med" w="med" type="none"/>
            <a:tailEnd len="med" w="med" type="none"/>
          </a:ln>
        </p:spPr>
      </p:cxnSp>
      <p:sp>
        <p:nvSpPr>
          <p:cNvPr id="11" name="Shape 11"/>
          <p:cNvSpPr/>
          <p:nvPr/>
        </p:nvSpPr>
        <p:spPr>
          <a:xfrm>
            <a:off x="1117950" y="3393000"/>
            <a:ext cx="567000" cy="567000"/>
          </a:xfrm>
          <a:prstGeom prst="ellipse">
            <a:avLst/>
          </a:prstGeom>
          <a:solidFill>
            <a:srgbClr val="FFCD00"/>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 name="Shape 12"/>
        <p:cNvGrpSpPr/>
        <p:nvPr/>
      </p:nvGrpSpPr>
      <p:grpSpPr>
        <a:xfrm>
          <a:off x="0" y="0"/>
          <a:ext cx="0" cy="0"/>
          <a:chOff x="0" y="0"/>
          <a:chExt cx="0" cy="0"/>
        </a:xfrm>
      </p:grpSpPr>
      <p:cxnSp>
        <p:nvCxnSpPr>
          <p:cNvPr id="13" name="Shape 13"/>
          <p:cNvCxnSpPr/>
          <p:nvPr/>
        </p:nvCxnSpPr>
        <p:spPr>
          <a:xfrm>
            <a:off x="-6025" y="4513729"/>
            <a:ext cx="9162000" cy="0"/>
          </a:xfrm>
          <a:prstGeom prst="straightConnector1">
            <a:avLst/>
          </a:prstGeom>
          <a:noFill/>
          <a:ln cap="flat" cmpd="sng" w="9525">
            <a:solidFill>
              <a:srgbClr val="CCCCCC"/>
            </a:solidFill>
            <a:prstDash val="solid"/>
            <a:round/>
            <a:headEnd len="med" w="med" type="none"/>
            <a:tailEnd len="med" w="med" type="none"/>
          </a:ln>
        </p:spPr>
      </p:cxnSp>
      <p:sp>
        <p:nvSpPr>
          <p:cNvPr id="14" name="Shape 14"/>
          <p:cNvSpPr/>
          <p:nvPr/>
        </p:nvSpPr>
        <p:spPr>
          <a:xfrm>
            <a:off x="4293700" y="4235405"/>
            <a:ext cx="556500" cy="556500"/>
          </a:xfrm>
          <a:prstGeom prst="ellipse">
            <a:avLst/>
          </a:prstGeom>
          <a:solidFill>
            <a:srgbClr val="FFCD00"/>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mpletely blank">
    <p:spTree>
      <p:nvGrpSpPr>
        <p:cNvPr id="15" name="Shape 1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6" name="Shape 16"/>
        <p:cNvGrpSpPr/>
        <p:nvPr/>
      </p:nvGrpSpPr>
      <p:grpSpPr>
        <a:xfrm>
          <a:off x="0" y="0"/>
          <a:ext cx="0" cy="0"/>
          <a:chOff x="0" y="0"/>
          <a:chExt cx="0" cy="0"/>
        </a:xfrm>
      </p:grpSpPr>
      <p:sp>
        <p:nvSpPr>
          <p:cNvPr id="17" name="Shape 17"/>
          <p:cNvSpPr txBox="1"/>
          <p:nvPr>
            <p:ph idx="1" type="body"/>
          </p:nvPr>
        </p:nvSpPr>
        <p:spPr>
          <a:xfrm>
            <a:off x="2105050" y="2238000"/>
            <a:ext cx="4933800" cy="819900"/>
          </a:xfrm>
          <a:prstGeom prst="rect">
            <a:avLst/>
          </a:prstGeom>
          <a:noFill/>
          <a:ln>
            <a:noFill/>
          </a:ln>
        </p:spPr>
        <p:txBody>
          <a:bodyPr anchorCtr="0" anchor="b" bIns="91425" lIns="91425" rIns="91425" wrap="square" tIns="91425"/>
          <a:lstStyle>
            <a:lvl1pPr indent="152400" lvl="0" marL="0" marR="0" rtl="0" algn="ctr">
              <a:lnSpc>
                <a:spcPct val="100000"/>
              </a:lnSpc>
              <a:spcBef>
                <a:spcPts val="0"/>
              </a:spcBef>
              <a:spcAft>
                <a:spcPts val="0"/>
              </a:spcAft>
              <a:buClr>
                <a:srgbClr val="FFCD00"/>
              </a:buClr>
              <a:buSzPts val="2400"/>
              <a:buFont typeface="Lora"/>
              <a:buChar char="◉"/>
              <a:defRPr b="0" i="1" sz="2400" u="none" cap="none" strike="noStrike">
                <a:solidFill>
                  <a:srgbClr val="000000"/>
                </a:solidFill>
                <a:latin typeface="Lora"/>
                <a:ea typeface="Lora"/>
                <a:cs typeface="Lora"/>
                <a:sym typeface="Lora"/>
              </a:defRPr>
            </a:lvl1pPr>
            <a:lvl2pPr indent="127000" lvl="1" marL="0" marR="0" rtl="0" algn="ctr">
              <a:lnSpc>
                <a:spcPct val="100000"/>
              </a:lnSpc>
              <a:spcBef>
                <a:spcPts val="0"/>
              </a:spcBef>
              <a:spcAft>
                <a:spcPts val="0"/>
              </a:spcAft>
              <a:buClr>
                <a:srgbClr val="FFCD00"/>
              </a:buClr>
              <a:buSzPts val="2000"/>
              <a:buFont typeface="Lora"/>
              <a:buChar char="○"/>
              <a:defRPr b="0" i="1" sz="2000" u="none" cap="none" strike="noStrike">
                <a:solidFill>
                  <a:srgbClr val="000000"/>
                </a:solidFill>
                <a:latin typeface="Lora"/>
                <a:ea typeface="Lora"/>
                <a:cs typeface="Lora"/>
                <a:sym typeface="Lora"/>
              </a:defRPr>
            </a:lvl2pPr>
            <a:lvl3pPr indent="127000" lvl="2" marL="0" marR="0" rtl="0" algn="ctr">
              <a:lnSpc>
                <a:spcPct val="100000"/>
              </a:lnSpc>
              <a:spcBef>
                <a:spcPts val="0"/>
              </a:spcBef>
              <a:spcAft>
                <a:spcPts val="0"/>
              </a:spcAft>
              <a:buClr>
                <a:srgbClr val="FFCD00"/>
              </a:buClr>
              <a:buSzPts val="2000"/>
              <a:buFont typeface="Lora"/>
              <a:buChar char="■"/>
              <a:defRPr b="0" i="1" sz="2000" u="none" cap="none" strike="noStrike">
                <a:solidFill>
                  <a:srgbClr val="000000"/>
                </a:solidFill>
                <a:latin typeface="Lora"/>
                <a:ea typeface="Lora"/>
                <a:cs typeface="Lora"/>
                <a:sym typeface="Lora"/>
              </a:defRPr>
            </a:lvl3pPr>
            <a:lvl4pPr indent="152400" lvl="3" marL="0" marR="0" rtl="0" algn="ctr">
              <a:lnSpc>
                <a:spcPct val="100000"/>
              </a:lnSpc>
              <a:spcBef>
                <a:spcPts val="0"/>
              </a:spcBef>
              <a:spcAft>
                <a:spcPts val="0"/>
              </a:spcAft>
              <a:buClr>
                <a:srgbClr val="FFCD00"/>
              </a:buClr>
              <a:buSzPts val="2400"/>
              <a:buFont typeface="Lora"/>
              <a:buChar char="●"/>
              <a:defRPr b="0" i="1" sz="2400" u="none" cap="none" strike="noStrike">
                <a:solidFill>
                  <a:srgbClr val="000000"/>
                </a:solidFill>
                <a:latin typeface="Lora"/>
                <a:ea typeface="Lora"/>
                <a:cs typeface="Lora"/>
                <a:sym typeface="Lora"/>
              </a:defRPr>
            </a:lvl4pPr>
            <a:lvl5pPr indent="152400" lvl="4" marL="0" marR="0" rtl="0" algn="ctr">
              <a:lnSpc>
                <a:spcPct val="100000"/>
              </a:lnSpc>
              <a:spcBef>
                <a:spcPts val="0"/>
              </a:spcBef>
              <a:spcAft>
                <a:spcPts val="0"/>
              </a:spcAft>
              <a:buClr>
                <a:srgbClr val="FFCD00"/>
              </a:buClr>
              <a:buSzPts val="2400"/>
              <a:buFont typeface="Lora"/>
              <a:buChar char="○"/>
              <a:defRPr b="0" i="1" sz="2400" u="none" cap="none" strike="noStrike">
                <a:solidFill>
                  <a:srgbClr val="000000"/>
                </a:solidFill>
                <a:latin typeface="Lora"/>
                <a:ea typeface="Lora"/>
                <a:cs typeface="Lora"/>
                <a:sym typeface="Lora"/>
              </a:defRPr>
            </a:lvl5pPr>
            <a:lvl6pPr indent="152400" lvl="5" marL="0" marR="0" rtl="0" algn="ctr">
              <a:lnSpc>
                <a:spcPct val="100000"/>
              </a:lnSpc>
              <a:spcBef>
                <a:spcPts val="0"/>
              </a:spcBef>
              <a:spcAft>
                <a:spcPts val="0"/>
              </a:spcAft>
              <a:buClr>
                <a:srgbClr val="FFCD00"/>
              </a:buClr>
              <a:buSzPts val="2400"/>
              <a:buFont typeface="Lora"/>
              <a:buChar char="■"/>
              <a:defRPr b="0" i="1" sz="2400" u="none" cap="none" strike="noStrike">
                <a:solidFill>
                  <a:srgbClr val="000000"/>
                </a:solidFill>
                <a:latin typeface="Lora"/>
                <a:ea typeface="Lora"/>
                <a:cs typeface="Lora"/>
                <a:sym typeface="Lora"/>
              </a:defRPr>
            </a:lvl6pPr>
            <a:lvl7pPr indent="152400" lvl="6" marL="0" marR="0" rtl="0" algn="ctr">
              <a:lnSpc>
                <a:spcPct val="100000"/>
              </a:lnSpc>
              <a:spcBef>
                <a:spcPts val="0"/>
              </a:spcBef>
              <a:spcAft>
                <a:spcPts val="0"/>
              </a:spcAft>
              <a:buClr>
                <a:srgbClr val="FFCD00"/>
              </a:buClr>
              <a:buSzPts val="2400"/>
              <a:buFont typeface="Lora"/>
              <a:buChar char="●"/>
              <a:defRPr b="0" i="1" sz="2400" u="none" cap="none" strike="noStrike">
                <a:solidFill>
                  <a:srgbClr val="000000"/>
                </a:solidFill>
                <a:latin typeface="Lora"/>
                <a:ea typeface="Lora"/>
                <a:cs typeface="Lora"/>
                <a:sym typeface="Lora"/>
              </a:defRPr>
            </a:lvl7pPr>
            <a:lvl8pPr indent="152400" lvl="7" marL="0" marR="0" rtl="0" algn="ctr">
              <a:lnSpc>
                <a:spcPct val="100000"/>
              </a:lnSpc>
              <a:spcBef>
                <a:spcPts val="0"/>
              </a:spcBef>
              <a:spcAft>
                <a:spcPts val="0"/>
              </a:spcAft>
              <a:buClr>
                <a:srgbClr val="FFCD00"/>
              </a:buClr>
              <a:buSzPts val="2400"/>
              <a:buFont typeface="Lora"/>
              <a:buChar char="○"/>
              <a:defRPr b="0" i="1" sz="2400" u="none" cap="none" strike="noStrike">
                <a:solidFill>
                  <a:srgbClr val="000000"/>
                </a:solidFill>
                <a:latin typeface="Lora"/>
                <a:ea typeface="Lora"/>
                <a:cs typeface="Lora"/>
                <a:sym typeface="Lora"/>
              </a:defRPr>
            </a:lvl8pPr>
            <a:lvl9pPr indent="152400" lvl="8" marL="0" marR="0" rtl="0" algn="ctr">
              <a:lnSpc>
                <a:spcPct val="100000"/>
              </a:lnSpc>
              <a:spcBef>
                <a:spcPts val="0"/>
              </a:spcBef>
              <a:spcAft>
                <a:spcPts val="0"/>
              </a:spcAft>
              <a:buClr>
                <a:srgbClr val="FFCD00"/>
              </a:buClr>
              <a:buSzPts val="2400"/>
              <a:buFont typeface="Lora"/>
              <a:buChar char="■"/>
              <a:defRPr b="0" i="1" sz="2400" u="none" cap="none" strike="noStrike">
                <a:solidFill>
                  <a:srgbClr val="000000"/>
                </a:solidFill>
                <a:latin typeface="Lora"/>
                <a:ea typeface="Lora"/>
                <a:cs typeface="Lora"/>
                <a:sym typeface="Lora"/>
              </a:defRPr>
            </a:lvl9pPr>
          </a:lstStyle>
          <a:p/>
        </p:txBody>
      </p:sp>
      <p:cxnSp>
        <p:nvCxnSpPr>
          <p:cNvPr id="18" name="Shape 18"/>
          <p:cNvCxnSpPr/>
          <p:nvPr/>
        </p:nvCxnSpPr>
        <p:spPr>
          <a:xfrm>
            <a:off x="4584075" y="3676500"/>
            <a:ext cx="0" cy="1480500"/>
          </a:xfrm>
          <a:prstGeom prst="straightConnector1">
            <a:avLst/>
          </a:prstGeom>
          <a:noFill/>
          <a:ln cap="flat" cmpd="sng" w="9525">
            <a:solidFill>
              <a:srgbClr val="CCCCCC"/>
            </a:solidFill>
            <a:prstDash val="solid"/>
            <a:round/>
            <a:headEnd len="med" w="med" type="none"/>
            <a:tailEnd len="med" w="med" type="none"/>
          </a:ln>
        </p:spPr>
      </p:cxnSp>
      <p:sp>
        <p:nvSpPr>
          <p:cNvPr id="19" name="Shape 19"/>
          <p:cNvSpPr/>
          <p:nvPr/>
        </p:nvSpPr>
        <p:spPr>
          <a:xfrm>
            <a:off x="4288500" y="3393000"/>
            <a:ext cx="567000" cy="567000"/>
          </a:xfrm>
          <a:prstGeom prst="ellipse">
            <a:avLst/>
          </a:prstGeom>
          <a:solidFill>
            <a:srgbClr val="FFCD00"/>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Shape 20"/>
          <p:cNvSpPr txBox="1"/>
          <p:nvPr/>
        </p:nvSpPr>
        <p:spPr>
          <a:xfrm>
            <a:off x="3593400" y="3412652"/>
            <a:ext cx="1957200" cy="653700"/>
          </a:xfrm>
          <a:prstGeom prst="rect">
            <a:avLst/>
          </a:prstGeom>
          <a:noFill/>
          <a:ln>
            <a:noFill/>
          </a:ln>
        </p:spPr>
        <p:txBody>
          <a:bodyPr anchorCtr="0" anchor="t" bIns="91425" lIns="91425" rIns="91425" wrap="square" tIns="91425">
            <a:noAutofit/>
          </a:bodyPr>
          <a:lstStyle/>
          <a:p>
            <a:pPr indent="-228600" lvl="0" marL="0" marR="0" rtl="0" algn="ctr">
              <a:lnSpc>
                <a:spcPct val="100000"/>
              </a:lnSpc>
              <a:spcBef>
                <a:spcPts val="0"/>
              </a:spcBef>
              <a:spcAft>
                <a:spcPts val="0"/>
              </a:spcAft>
              <a:buClr>
                <a:srgbClr val="000000"/>
              </a:buClr>
              <a:buSzPts val="3600"/>
              <a:buFont typeface="Lora"/>
              <a:buNone/>
            </a:pPr>
            <a:r>
              <a:rPr b="1" i="0" lang="en-US" sz="3600" u="none" cap="none" strike="noStrike">
                <a:solidFill>
                  <a:srgbClr val="000000"/>
                </a:solidFill>
                <a:latin typeface="Lora"/>
                <a:ea typeface="Lora"/>
                <a:cs typeface="Lora"/>
                <a:sym typeface="Lora"/>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21" name="Shape 21"/>
        <p:cNvGrpSpPr/>
        <p:nvPr/>
      </p:nvGrpSpPr>
      <p:grpSpPr>
        <a:xfrm>
          <a:off x="0" y="0"/>
          <a:ext cx="0" cy="0"/>
          <a:chOff x="0" y="0"/>
          <a:chExt cx="0" cy="0"/>
        </a:xfrm>
      </p:grpSpPr>
      <p:sp>
        <p:nvSpPr>
          <p:cNvPr id="22" name="Shape 22"/>
          <p:cNvSpPr txBox="1"/>
          <p:nvPr>
            <p:ph type="title"/>
          </p:nvPr>
        </p:nvSpPr>
        <p:spPr>
          <a:xfrm>
            <a:off x="1381250" y="922668"/>
            <a:ext cx="3878400" cy="435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1pPr>
            <a:lvl2pPr indent="0" lvl="1" rtl="0">
              <a:spcBef>
                <a:spcPts val="0"/>
              </a:spcBef>
              <a:buSzPts val="2000"/>
              <a:buFont typeface="Lora"/>
              <a:buNone/>
              <a:defRPr b="1" sz="2000">
                <a:latin typeface="Lora"/>
                <a:ea typeface="Lora"/>
                <a:cs typeface="Lora"/>
                <a:sym typeface="Lora"/>
              </a:defRPr>
            </a:lvl2pPr>
            <a:lvl3pPr indent="0" lvl="2" rtl="0">
              <a:spcBef>
                <a:spcPts val="0"/>
              </a:spcBef>
              <a:buSzPts val="2000"/>
              <a:buFont typeface="Lora"/>
              <a:buNone/>
              <a:defRPr b="1" sz="2000">
                <a:latin typeface="Lora"/>
                <a:ea typeface="Lora"/>
                <a:cs typeface="Lora"/>
                <a:sym typeface="Lora"/>
              </a:defRPr>
            </a:lvl3pPr>
            <a:lvl4pPr indent="0" lvl="3" rtl="0">
              <a:spcBef>
                <a:spcPts val="0"/>
              </a:spcBef>
              <a:buSzPts val="2000"/>
              <a:buFont typeface="Lora"/>
              <a:buNone/>
              <a:defRPr b="1" sz="2000">
                <a:latin typeface="Lora"/>
                <a:ea typeface="Lora"/>
                <a:cs typeface="Lora"/>
                <a:sym typeface="Lora"/>
              </a:defRPr>
            </a:lvl4pPr>
            <a:lvl5pPr indent="0" lvl="4" rtl="0">
              <a:spcBef>
                <a:spcPts val="0"/>
              </a:spcBef>
              <a:buSzPts val="2000"/>
              <a:buFont typeface="Lora"/>
              <a:buNone/>
              <a:defRPr b="1" sz="2000">
                <a:latin typeface="Lora"/>
                <a:ea typeface="Lora"/>
                <a:cs typeface="Lora"/>
                <a:sym typeface="Lora"/>
              </a:defRPr>
            </a:lvl5pPr>
            <a:lvl6pPr indent="0" lvl="5" rtl="0">
              <a:spcBef>
                <a:spcPts val="0"/>
              </a:spcBef>
              <a:buSzPts val="2000"/>
              <a:buFont typeface="Lora"/>
              <a:buNone/>
              <a:defRPr b="1" sz="2000">
                <a:latin typeface="Lora"/>
                <a:ea typeface="Lora"/>
                <a:cs typeface="Lora"/>
                <a:sym typeface="Lora"/>
              </a:defRPr>
            </a:lvl6pPr>
            <a:lvl7pPr indent="0" lvl="6" rtl="0">
              <a:spcBef>
                <a:spcPts val="0"/>
              </a:spcBef>
              <a:buSzPts val="2000"/>
              <a:buFont typeface="Lora"/>
              <a:buNone/>
              <a:defRPr b="1" sz="2000">
                <a:latin typeface="Lora"/>
                <a:ea typeface="Lora"/>
                <a:cs typeface="Lora"/>
                <a:sym typeface="Lora"/>
              </a:defRPr>
            </a:lvl7pPr>
            <a:lvl8pPr indent="0" lvl="7" rtl="0">
              <a:spcBef>
                <a:spcPts val="0"/>
              </a:spcBef>
              <a:buSzPts val="2000"/>
              <a:buFont typeface="Lora"/>
              <a:buNone/>
              <a:defRPr b="1" sz="2000">
                <a:latin typeface="Lora"/>
                <a:ea typeface="Lora"/>
                <a:cs typeface="Lora"/>
                <a:sym typeface="Lora"/>
              </a:defRPr>
            </a:lvl8pPr>
            <a:lvl9pPr indent="0" lvl="8" rtl="0">
              <a:spcBef>
                <a:spcPts val="0"/>
              </a:spcBef>
              <a:buSzPts val="2000"/>
              <a:buFont typeface="Lora"/>
              <a:buNone/>
              <a:defRPr b="1" sz="2000">
                <a:latin typeface="Lora"/>
                <a:ea typeface="Lora"/>
                <a:cs typeface="Lora"/>
                <a:sym typeface="Lora"/>
              </a:defRPr>
            </a:lvl9pPr>
          </a:lstStyle>
          <a:p/>
        </p:txBody>
      </p:sp>
      <p:sp>
        <p:nvSpPr>
          <p:cNvPr id="23" name="Shape 23"/>
          <p:cNvSpPr txBox="1"/>
          <p:nvPr>
            <p:ph idx="1" type="body"/>
          </p:nvPr>
        </p:nvSpPr>
        <p:spPr>
          <a:xfrm>
            <a:off x="1381250" y="1651075"/>
            <a:ext cx="2334000" cy="3122400"/>
          </a:xfrm>
          <a:prstGeom prst="rect">
            <a:avLst/>
          </a:prstGeom>
          <a:noFill/>
          <a:ln>
            <a:noFill/>
          </a:ln>
        </p:spPr>
        <p:txBody>
          <a:bodyPr anchorCtr="0" anchor="t" bIns="91425" lIns="91425" rIns="91425" wrap="square" tIns="91425"/>
          <a:lstStyle>
            <a:lvl1pPr indent="114300" lvl="0"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114300" lvl="1"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2pPr>
            <a:lvl3pPr indent="114300" lvl="2"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3pPr>
            <a:lvl4pPr indent="114300" lvl="3"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4pPr>
            <a:lvl5pPr indent="114300" lvl="4"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5pPr>
            <a:lvl6pPr indent="114300" lvl="5"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6pPr>
            <a:lvl7pPr indent="114300" lvl="6"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7pPr>
            <a:lvl8pPr indent="114300" lvl="7"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8pPr>
            <a:lvl9pPr indent="114300" lvl="8"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9pPr>
          </a:lstStyle>
          <a:p/>
        </p:txBody>
      </p:sp>
      <p:sp>
        <p:nvSpPr>
          <p:cNvPr id="24" name="Shape 24"/>
          <p:cNvSpPr txBox="1"/>
          <p:nvPr>
            <p:ph idx="2" type="body"/>
          </p:nvPr>
        </p:nvSpPr>
        <p:spPr>
          <a:xfrm>
            <a:off x="3834912" y="1651075"/>
            <a:ext cx="2334000" cy="3122400"/>
          </a:xfrm>
          <a:prstGeom prst="rect">
            <a:avLst/>
          </a:prstGeom>
          <a:noFill/>
          <a:ln>
            <a:noFill/>
          </a:ln>
        </p:spPr>
        <p:txBody>
          <a:bodyPr anchorCtr="0" anchor="t" bIns="91425" lIns="91425" rIns="91425" wrap="square" tIns="91425"/>
          <a:lstStyle>
            <a:lvl1pPr indent="114300" lvl="0"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114300" lvl="1"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2pPr>
            <a:lvl3pPr indent="114300" lvl="2"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3pPr>
            <a:lvl4pPr indent="114300" lvl="3"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4pPr>
            <a:lvl5pPr indent="114300" lvl="4"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5pPr>
            <a:lvl6pPr indent="114300" lvl="5"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6pPr>
            <a:lvl7pPr indent="114300" lvl="6"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7pPr>
            <a:lvl8pPr indent="114300" lvl="7"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8pPr>
            <a:lvl9pPr indent="114300" lvl="8"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9pPr>
          </a:lstStyle>
          <a:p/>
        </p:txBody>
      </p:sp>
      <p:sp>
        <p:nvSpPr>
          <p:cNvPr id="25" name="Shape 25"/>
          <p:cNvSpPr txBox="1"/>
          <p:nvPr>
            <p:ph idx="3" type="body"/>
          </p:nvPr>
        </p:nvSpPr>
        <p:spPr>
          <a:xfrm>
            <a:off x="6288573" y="1651075"/>
            <a:ext cx="2334000" cy="3122400"/>
          </a:xfrm>
          <a:prstGeom prst="rect">
            <a:avLst/>
          </a:prstGeom>
          <a:noFill/>
          <a:ln>
            <a:noFill/>
          </a:ln>
        </p:spPr>
        <p:txBody>
          <a:bodyPr anchorCtr="0" anchor="t" bIns="91425" lIns="91425" rIns="91425" wrap="square" tIns="91425"/>
          <a:lstStyle>
            <a:lvl1pPr indent="114300" lvl="0"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114300" lvl="1"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2pPr>
            <a:lvl3pPr indent="114300" lvl="2"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3pPr>
            <a:lvl4pPr indent="114300" lvl="3"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4pPr>
            <a:lvl5pPr indent="114300" lvl="4"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5pPr>
            <a:lvl6pPr indent="114300" lvl="5"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6pPr>
            <a:lvl7pPr indent="114300" lvl="6"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7pPr>
            <a:lvl8pPr indent="114300" lvl="7"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8pPr>
            <a:lvl9pPr indent="114300" lvl="8" marL="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26" name="Shape 26"/>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7" name="Shape 27"/>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 name="Shape 28"/>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1381250" y="937125"/>
            <a:ext cx="3878400" cy="435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1pPr>
            <a:lvl2pPr indent="0" lvl="1">
              <a:spcBef>
                <a:spcPts val="0"/>
              </a:spcBef>
              <a:buSzPts val="2000"/>
              <a:buFont typeface="Lora"/>
              <a:buNone/>
              <a:defRPr b="1" sz="2000">
                <a:latin typeface="Lora"/>
                <a:ea typeface="Lora"/>
                <a:cs typeface="Lora"/>
                <a:sym typeface="Lora"/>
              </a:defRPr>
            </a:lvl2pPr>
            <a:lvl3pPr indent="0" lvl="2">
              <a:spcBef>
                <a:spcPts val="0"/>
              </a:spcBef>
              <a:buSzPts val="2000"/>
              <a:buFont typeface="Lora"/>
              <a:buNone/>
              <a:defRPr b="1" sz="2000">
                <a:latin typeface="Lora"/>
                <a:ea typeface="Lora"/>
                <a:cs typeface="Lora"/>
                <a:sym typeface="Lora"/>
              </a:defRPr>
            </a:lvl3pPr>
            <a:lvl4pPr indent="0" lvl="3">
              <a:spcBef>
                <a:spcPts val="0"/>
              </a:spcBef>
              <a:buSzPts val="2000"/>
              <a:buFont typeface="Lora"/>
              <a:buNone/>
              <a:defRPr b="1" sz="2000">
                <a:latin typeface="Lora"/>
                <a:ea typeface="Lora"/>
                <a:cs typeface="Lora"/>
                <a:sym typeface="Lora"/>
              </a:defRPr>
            </a:lvl4pPr>
            <a:lvl5pPr indent="0" lvl="4">
              <a:spcBef>
                <a:spcPts val="0"/>
              </a:spcBef>
              <a:buSzPts val="2000"/>
              <a:buFont typeface="Lora"/>
              <a:buNone/>
              <a:defRPr b="1" sz="2000">
                <a:latin typeface="Lora"/>
                <a:ea typeface="Lora"/>
                <a:cs typeface="Lora"/>
                <a:sym typeface="Lora"/>
              </a:defRPr>
            </a:lvl5pPr>
            <a:lvl6pPr indent="0" lvl="5">
              <a:spcBef>
                <a:spcPts val="0"/>
              </a:spcBef>
              <a:buSzPts val="2000"/>
              <a:buFont typeface="Lora"/>
              <a:buNone/>
              <a:defRPr b="1" sz="2000">
                <a:latin typeface="Lora"/>
                <a:ea typeface="Lora"/>
                <a:cs typeface="Lora"/>
                <a:sym typeface="Lora"/>
              </a:defRPr>
            </a:lvl6pPr>
            <a:lvl7pPr indent="0" lvl="6">
              <a:spcBef>
                <a:spcPts val="0"/>
              </a:spcBef>
              <a:buSzPts val="2000"/>
              <a:buFont typeface="Lora"/>
              <a:buNone/>
              <a:defRPr b="1" sz="2000">
                <a:latin typeface="Lora"/>
                <a:ea typeface="Lora"/>
                <a:cs typeface="Lora"/>
                <a:sym typeface="Lora"/>
              </a:defRPr>
            </a:lvl7pPr>
            <a:lvl8pPr indent="0" lvl="7">
              <a:spcBef>
                <a:spcPts val="0"/>
              </a:spcBef>
              <a:buSzPts val="2000"/>
              <a:buFont typeface="Lora"/>
              <a:buNone/>
              <a:defRPr b="1" sz="2000">
                <a:latin typeface="Lora"/>
                <a:ea typeface="Lora"/>
                <a:cs typeface="Lora"/>
                <a:sym typeface="Lora"/>
              </a:defRPr>
            </a:lvl8pPr>
            <a:lvl9pPr indent="0" lvl="8">
              <a:spcBef>
                <a:spcPts val="0"/>
              </a:spcBef>
              <a:buSzPts val="2000"/>
              <a:buFont typeface="Lora"/>
              <a:buNone/>
              <a:defRPr b="1" sz="2000">
                <a:latin typeface="Lora"/>
                <a:ea typeface="Lora"/>
                <a:cs typeface="Lora"/>
                <a:sym typeface="Lora"/>
              </a:defRPr>
            </a:lvl9pPr>
          </a:lstStyle>
          <a:p/>
        </p:txBody>
      </p:sp>
      <p:cxnSp>
        <p:nvCxnSpPr>
          <p:cNvPr id="31" name="Shape 31"/>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32" name="Shape 32"/>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 name="Shape 33"/>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1381250" y="1616470"/>
            <a:ext cx="6809700" cy="3112200"/>
          </a:xfrm>
          <a:prstGeom prst="rect">
            <a:avLst/>
          </a:prstGeom>
          <a:noFill/>
          <a:ln>
            <a:noFill/>
          </a:ln>
        </p:spPr>
        <p:txBody>
          <a:bodyPr anchorCtr="0" anchor="t" bIns="91425" lIns="91425" rIns="91425" wrap="square" tIns="91425"/>
          <a:lstStyle>
            <a:lvl1pPr indent="152400" lvl="0" marL="0" marR="0" rtl="0" algn="l">
              <a:lnSpc>
                <a:spcPct val="100000"/>
              </a:lnSpc>
              <a:spcBef>
                <a:spcPts val="600"/>
              </a:spcBef>
              <a:spcAft>
                <a:spcPts val="0"/>
              </a:spcAft>
              <a:buClr>
                <a:srgbClr val="FFCD00"/>
              </a:buClr>
              <a:buSzPts val="24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127000" lvl="1" marL="0" marR="0" rtl="0" algn="l">
              <a:lnSpc>
                <a:spcPct val="100000"/>
              </a:lnSpc>
              <a:spcBef>
                <a:spcPts val="480"/>
              </a:spcBef>
              <a:spcAft>
                <a:spcPts val="0"/>
              </a:spcAft>
              <a:buClr>
                <a:srgbClr val="FFCD00"/>
              </a:buClr>
              <a:buSzPts val="2000"/>
              <a:buFont typeface="Quattrocento Sans"/>
              <a:buChar char="○"/>
              <a:defRPr b="0" i="0" sz="2000" u="none" cap="none" strike="noStrike">
                <a:solidFill>
                  <a:srgbClr val="000000"/>
                </a:solidFill>
                <a:latin typeface="Quattrocento Sans"/>
                <a:ea typeface="Quattrocento Sans"/>
                <a:cs typeface="Quattrocento Sans"/>
                <a:sym typeface="Quattrocento Sans"/>
              </a:defRPr>
            </a:lvl2pPr>
            <a:lvl3pPr indent="127000" lvl="2" marL="0" marR="0" rtl="0" algn="l">
              <a:lnSpc>
                <a:spcPct val="100000"/>
              </a:lnSpc>
              <a:spcBef>
                <a:spcPts val="480"/>
              </a:spcBef>
              <a:spcAft>
                <a:spcPts val="0"/>
              </a:spcAft>
              <a:buClr>
                <a:srgbClr val="FFCD00"/>
              </a:buClr>
              <a:buSzPts val="2000"/>
              <a:buFont typeface="Quattrocento Sans"/>
              <a:buChar char="■"/>
              <a:defRPr b="0" i="0" sz="2000" u="none" cap="none" strike="noStrike">
                <a:solidFill>
                  <a:srgbClr val="000000"/>
                </a:solidFill>
                <a:latin typeface="Quattrocento Sans"/>
                <a:ea typeface="Quattrocento Sans"/>
                <a:cs typeface="Quattrocento Sans"/>
                <a:sym typeface="Quattrocento Sans"/>
              </a:defRPr>
            </a:lvl3pPr>
            <a:lvl4pPr indent="114300" lvl="3" marL="0" marR="0" rtl="0" algn="l">
              <a:lnSpc>
                <a:spcPct val="100000"/>
              </a:lnSpc>
              <a:spcBef>
                <a:spcPts val="36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4pPr>
            <a:lvl5pPr indent="114300" lvl="4" marL="0" marR="0" rtl="0" algn="l">
              <a:lnSpc>
                <a:spcPct val="100000"/>
              </a:lnSpc>
              <a:spcBef>
                <a:spcPts val="36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5pPr>
            <a:lvl6pPr indent="114300" lvl="5" marL="0" marR="0" rtl="0" algn="l">
              <a:lnSpc>
                <a:spcPct val="100000"/>
              </a:lnSpc>
              <a:spcBef>
                <a:spcPts val="36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6pPr>
            <a:lvl7pPr indent="114300" lvl="6" marL="0" marR="0" rtl="0" algn="l">
              <a:lnSpc>
                <a:spcPct val="100000"/>
              </a:lnSpc>
              <a:spcBef>
                <a:spcPts val="36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7pPr>
            <a:lvl8pPr indent="114300" lvl="7" marL="0" marR="0" rtl="0" algn="l">
              <a:lnSpc>
                <a:spcPct val="100000"/>
              </a:lnSpc>
              <a:spcBef>
                <a:spcPts val="36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8pPr>
            <a:lvl9pPr indent="114300" lvl="8" marL="0" marR="0" rtl="0" algn="l">
              <a:lnSpc>
                <a:spcPct val="100000"/>
              </a:lnSpc>
              <a:spcBef>
                <a:spcPts val="36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9pPr>
          </a:lstStyle>
          <a:p/>
        </p:txBody>
      </p:sp>
      <p:sp>
        <p:nvSpPr>
          <p:cNvPr id="7" name="Shape 7"/>
          <p:cNvSpPr txBox="1"/>
          <p:nvPr>
            <p:ph type="title"/>
          </p:nvPr>
        </p:nvSpPr>
        <p:spPr>
          <a:xfrm>
            <a:off x="1381250" y="937117"/>
            <a:ext cx="6809700" cy="435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1pPr>
            <a:lvl2pPr indent="0" lvl="1">
              <a:spcBef>
                <a:spcPts val="0"/>
              </a:spcBef>
              <a:buSzPts val="2000"/>
              <a:buFont typeface="Lora"/>
              <a:buNone/>
              <a:defRPr b="1" sz="2000">
                <a:latin typeface="Lora"/>
                <a:ea typeface="Lora"/>
                <a:cs typeface="Lora"/>
                <a:sym typeface="Lora"/>
              </a:defRPr>
            </a:lvl2pPr>
            <a:lvl3pPr indent="0" lvl="2">
              <a:spcBef>
                <a:spcPts val="0"/>
              </a:spcBef>
              <a:buSzPts val="2000"/>
              <a:buFont typeface="Lora"/>
              <a:buNone/>
              <a:defRPr b="1" sz="2000">
                <a:latin typeface="Lora"/>
                <a:ea typeface="Lora"/>
                <a:cs typeface="Lora"/>
                <a:sym typeface="Lora"/>
              </a:defRPr>
            </a:lvl3pPr>
            <a:lvl4pPr indent="0" lvl="3">
              <a:spcBef>
                <a:spcPts val="0"/>
              </a:spcBef>
              <a:buSzPts val="2000"/>
              <a:buFont typeface="Lora"/>
              <a:buNone/>
              <a:defRPr b="1" sz="2000">
                <a:latin typeface="Lora"/>
                <a:ea typeface="Lora"/>
                <a:cs typeface="Lora"/>
                <a:sym typeface="Lora"/>
              </a:defRPr>
            </a:lvl4pPr>
            <a:lvl5pPr indent="0" lvl="4">
              <a:spcBef>
                <a:spcPts val="0"/>
              </a:spcBef>
              <a:buSzPts val="2000"/>
              <a:buFont typeface="Lora"/>
              <a:buNone/>
              <a:defRPr b="1" sz="2000">
                <a:latin typeface="Lora"/>
                <a:ea typeface="Lora"/>
                <a:cs typeface="Lora"/>
                <a:sym typeface="Lora"/>
              </a:defRPr>
            </a:lvl5pPr>
            <a:lvl6pPr indent="0" lvl="5">
              <a:spcBef>
                <a:spcPts val="0"/>
              </a:spcBef>
              <a:buSzPts val="2000"/>
              <a:buFont typeface="Lora"/>
              <a:buNone/>
              <a:defRPr b="1" sz="2000">
                <a:latin typeface="Lora"/>
                <a:ea typeface="Lora"/>
                <a:cs typeface="Lora"/>
                <a:sym typeface="Lora"/>
              </a:defRPr>
            </a:lvl6pPr>
            <a:lvl7pPr indent="0" lvl="6">
              <a:spcBef>
                <a:spcPts val="0"/>
              </a:spcBef>
              <a:buSzPts val="2000"/>
              <a:buFont typeface="Lora"/>
              <a:buNone/>
              <a:defRPr b="1" sz="2000">
                <a:latin typeface="Lora"/>
                <a:ea typeface="Lora"/>
                <a:cs typeface="Lora"/>
                <a:sym typeface="Lora"/>
              </a:defRPr>
            </a:lvl7pPr>
            <a:lvl8pPr indent="0" lvl="7">
              <a:spcBef>
                <a:spcPts val="0"/>
              </a:spcBef>
              <a:buSzPts val="2000"/>
              <a:buFont typeface="Lora"/>
              <a:buNone/>
              <a:defRPr b="1" sz="2000">
                <a:latin typeface="Lora"/>
                <a:ea typeface="Lora"/>
                <a:cs typeface="Lora"/>
                <a:sym typeface="Lora"/>
              </a:defRPr>
            </a:lvl8pPr>
            <a:lvl9pPr indent="0" lvl="8">
              <a:spcBef>
                <a:spcPts val="0"/>
              </a:spcBef>
              <a:buSzPts val="2000"/>
              <a:buFont typeface="Lora"/>
              <a:buNone/>
              <a:defRPr b="1" sz="2000">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7.png"/><Relationship Id="rId5" Type="http://schemas.openxmlformats.org/officeDocument/2006/relationships/image" Target="../media/image14.jpg"/><Relationship Id="rId6" Type="http://schemas.openxmlformats.org/officeDocument/2006/relationships/image" Target="../media/image8.png"/><Relationship Id="rId7"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www.mentoring.org/images/uploads/Report_TheMentoringEffect.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rive.google.com/file/d/1aV8u4j1XNImgAM0I6fUK76O6bjQHHzxt/view" TargetMode="Externa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 name="Shape 37"/>
        <p:cNvGrpSpPr/>
        <p:nvPr/>
      </p:nvGrpSpPr>
      <p:grpSpPr>
        <a:xfrm>
          <a:off x="0" y="0"/>
          <a:ext cx="0" cy="0"/>
          <a:chOff x="0" y="0"/>
          <a:chExt cx="0" cy="0"/>
        </a:xfrm>
      </p:grpSpPr>
      <p:sp>
        <p:nvSpPr>
          <p:cNvPr id="38" name="Shape 38"/>
          <p:cNvSpPr txBox="1"/>
          <p:nvPr>
            <p:ph type="ctrTitle"/>
          </p:nvPr>
        </p:nvSpPr>
        <p:spPr>
          <a:xfrm>
            <a:off x="996631" y="2003888"/>
            <a:ext cx="5999592" cy="1159800"/>
          </a:xfrm>
          <a:prstGeom prst="rect">
            <a:avLst/>
          </a:prstGeom>
          <a:noFill/>
          <a:ln>
            <a:noFill/>
          </a:ln>
        </p:spPr>
        <p:txBody>
          <a:bodyPr anchorCtr="0" anchor="b" bIns="91425" lIns="91425" rIns="91425" wrap="square" tIns="91425">
            <a:noAutofit/>
          </a:bodyPr>
          <a:lstStyle/>
          <a:p>
            <a:pPr indent="-203200" lvl="0" marL="0" marR="0" rtl="0" algn="l">
              <a:lnSpc>
                <a:spcPct val="100000"/>
              </a:lnSpc>
              <a:spcBef>
                <a:spcPts val="0"/>
              </a:spcBef>
              <a:spcAft>
                <a:spcPts val="0"/>
              </a:spcAft>
              <a:buClr>
                <a:srgbClr val="000000"/>
              </a:buClr>
              <a:buSzPts val="3200"/>
              <a:buFont typeface="Lora"/>
              <a:buNone/>
            </a:pPr>
            <a:r>
              <a:rPr b="1" i="0" lang="en-US" sz="3200" u="none" cap="none" strike="noStrike">
                <a:solidFill>
                  <a:srgbClr val="000000"/>
                </a:solidFill>
                <a:latin typeface="Arial"/>
                <a:ea typeface="Arial"/>
                <a:cs typeface="Arial"/>
                <a:sym typeface="Arial"/>
              </a:rPr>
              <a:t>How might we help </a:t>
            </a:r>
            <a:r>
              <a:rPr b="1" i="0" lang="en-US" sz="3200" u="none" cap="none" strike="noStrike">
                <a:solidFill>
                  <a:srgbClr val="000000"/>
                </a:solidFill>
                <a:highlight>
                  <a:srgbClr val="FFCD00"/>
                </a:highlight>
                <a:latin typeface="Arial"/>
                <a:ea typeface="Arial"/>
                <a:cs typeface="Arial"/>
                <a:sym typeface="Arial"/>
              </a:rPr>
              <a:t>disadvantaged youth</a:t>
            </a:r>
            <a:r>
              <a:rPr b="1" i="0" lang="en-US" sz="3200" u="none" cap="none" strike="noStrike">
                <a:solidFill>
                  <a:srgbClr val="000000"/>
                </a:solidFill>
                <a:latin typeface="Arial"/>
                <a:ea typeface="Arial"/>
                <a:cs typeface="Arial"/>
                <a:sym typeface="Arial"/>
              </a:rPr>
              <a:t> gain the </a:t>
            </a:r>
            <a:r>
              <a:rPr b="1" i="0" lang="en-US" sz="3200" u="none" cap="none" strike="noStrike">
                <a:solidFill>
                  <a:srgbClr val="000000"/>
                </a:solidFill>
                <a:highlight>
                  <a:srgbClr val="FFCD00"/>
                </a:highlight>
                <a:latin typeface="Arial"/>
                <a:ea typeface="Arial"/>
                <a:cs typeface="Arial"/>
                <a:sym typeface="Arial"/>
              </a:rPr>
              <a:t>skills </a:t>
            </a:r>
            <a:r>
              <a:rPr b="1" i="0" lang="en-US" sz="3200" u="none" cap="none" strike="noStrike">
                <a:solidFill>
                  <a:srgbClr val="000000"/>
                </a:solidFill>
                <a:latin typeface="Arial"/>
                <a:ea typeface="Arial"/>
                <a:cs typeface="Arial"/>
                <a:sym typeface="Arial"/>
              </a:rPr>
              <a:t>required to get a job?</a:t>
            </a:r>
          </a:p>
        </p:txBody>
      </p:sp>
      <p:grpSp>
        <p:nvGrpSpPr>
          <p:cNvPr id="39" name="Shape 39"/>
          <p:cNvGrpSpPr/>
          <p:nvPr/>
        </p:nvGrpSpPr>
        <p:grpSpPr>
          <a:xfrm>
            <a:off x="1299165" y="3511424"/>
            <a:ext cx="215966" cy="342399"/>
            <a:chOff x="6718575" y="2318625"/>
            <a:chExt cx="256950" cy="407375"/>
          </a:xfrm>
        </p:grpSpPr>
        <p:sp>
          <p:nvSpPr>
            <p:cNvPr id="40" name="Shape 40"/>
            <p:cNvSpPr/>
            <p:nvPr/>
          </p:nvSpPr>
          <p:spPr>
            <a:xfrm>
              <a:off x="6795900" y="2673600"/>
              <a:ext cx="102300" cy="22550"/>
            </a:xfrm>
            <a:custGeom>
              <a:pathLst>
                <a:path extrusionOk="0" fill="none" h="120000" w="120000">
                  <a:moveTo>
                    <a:pt x="120000" y="120000"/>
                  </a:moveTo>
                  <a:lnTo>
                    <a:pt x="120000" y="133"/>
                  </a:lnTo>
                  <a:lnTo>
                    <a:pt x="0" y="133"/>
                  </a:lnTo>
                  <a:lnTo>
                    <a:pt x="0" y="120000"/>
                  </a:lnTo>
                  <a:lnTo>
                    <a:pt x="120000" y="12000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Shape 41"/>
            <p:cNvSpPr/>
            <p:nvPr/>
          </p:nvSpPr>
          <p:spPr>
            <a:xfrm>
              <a:off x="6795900" y="2650475"/>
              <a:ext cx="102300" cy="22550"/>
            </a:xfrm>
            <a:custGeom>
              <a:pathLst>
                <a:path extrusionOk="0" fill="none" h="120000" w="120000">
                  <a:moveTo>
                    <a:pt x="120000" y="119866"/>
                  </a:moveTo>
                  <a:lnTo>
                    <a:pt x="120000" y="0"/>
                  </a:lnTo>
                  <a:lnTo>
                    <a:pt x="0" y="0"/>
                  </a:lnTo>
                  <a:lnTo>
                    <a:pt x="0" y="119866"/>
                  </a:lnTo>
                  <a:lnTo>
                    <a:pt x="120000" y="119866"/>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Shape 42"/>
            <p:cNvSpPr/>
            <p:nvPr/>
          </p:nvSpPr>
          <p:spPr>
            <a:xfrm>
              <a:off x="6795900" y="2696125"/>
              <a:ext cx="102300" cy="29875"/>
            </a:xfrm>
            <a:custGeom>
              <a:pathLst>
                <a:path extrusionOk="0" fill="none" h="120000" w="12000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Shape 43"/>
            <p:cNvSpPr/>
            <p:nvPr/>
          </p:nvSpPr>
          <p:spPr>
            <a:xfrm>
              <a:off x="6784925" y="2459275"/>
              <a:ext cx="35350" cy="166875"/>
            </a:xfrm>
            <a:custGeom>
              <a:pathLst>
                <a:path extrusionOk="0" fill="none" h="120000" w="120000">
                  <a:moveTo>
                    <a:pt x="119915" y="119982"/>
                  </a:moveTo>
                  <a:lnTo>
                    <a:pt x="119915" y="119982"/>
                  </a:lnTo>
                  <a:lnTo>
                    <a:pt x="49646" y="51235"/>
                  </a:lnTo>
                  <a:lnTo>
                    <a:pt x="84" y="17"/>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Shape 44"/>
            <p:cNvSpPr/>
            <p:nvPr/>
          </p:nvSpPr>
          <p:spPr>
            <a:xfrm>
              <a:off x="6718575" y="2318625"/>
              <a:ext cx="256950" cy="307525"/>
            </a:xfrm>
            <a:custGeom>
              <a:pathLst>
                <a:path extrusionOk="0" fill="none" h="120000" w="12000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Shape 45"/>
            <p:cNvSpPr/>
            <p:nvPr/>
          </p:nvSpPr>
          <p:spPr>
            <a:xfrm>
              <a:off x="6873825" y="2459275"/>
              <a:ext cx="35350" cy="166875"/>
            </a:xfrm>
            <a:custGeom>
              <a:pathLst>
                <a:path extrusionOk="0" fill="none" h="120000" w="120000">
                  <a:moveTo>
                    <a:pt x="119915" y="17"/>
                  </a:moveTo>
                  <a:lnTo>
                    <a:pt x="119915" y="17"/>
                  </a:lnTo>
                  <a:lnTo>
                    <a:pt x="70353" y="51235"/>
                  </a:lnTo>
                  <a:lnTo>
                    <a:pt x="84" y="119982"/>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Shape 46"/>
            <p:cNvSpPr/>
            <p:nvPr/>
          </p:nvSpPr>
          <p:spPr>
            <a:xfrm>
              <a:off x="6801975" y="2453200"/>
              <a:ext cx="90150" cy="19500"/>
            </a:xfrm>
            <a:custGeom>
              <a:pathLst>
                <a:path extrusionOk="0" fill="none" h="120000" w="12000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Shape 47"/>
            <p:cNvSpPr/>
            <p:nvPr/>
          </p:nvSpPr>
          <p:spPr>
            <a:xfrm>
              <a:off x="6795900" y="2628550"/>
              <a:ext cx="102300" cy="25"/>
            </a:xfrm>
            <a:custGeom>
              <a:pathLst>
                <a:path extrusionOk="0" fill="none" h="120000" w="120000">
                  <a:moveTo>
                    <a:pt x="0" y="120000"/>
                  </a:moveTo>
                  <a:lnTo>
                    <a:pt x="120000" y="12000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8" name="Shape 48"/>
          <p:cNvPicPr preferRelativeResize="0"/>
          <p:nvPr/>
        </p:nvPicPr>
        <p:blipFill rotWithShape="1">
          <a:blip r:embed="rId3">
            <a:alphaModFix/>
          </a:blip>
          <a:srcRect b="0" l="0" r="0" t="0"/>
          <a:stretch/>
        </p:blipFill>
        <p:spPr>
          <a:xfrm>
            <a:off x="3268440" y="4221126"/>
            <a:ext cx="2547570" cy="472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Shape 147"/>
          <p:cNvPicPr preferRelativeResize="0"/>
          <p:nvPr/>
        </p:nvPicPr>
        <p:blipFill rotWithShape="1">
          <a:blip r:embed="rId3">
            <a:alphaModFix/>
          </a:blip>
          <a:srcRect b="0" l="0" r="0" t="0"/>
          <a:stretch/>
        </p:blipFill>
        <p:spPr>
          <a:xfrm>
            <a:off x="1" y="0"/>
            <a:ext cx="4848446" cy="3636335"/>
          </a:xfrm>
          <a:prstGeom prst="rect">
            <a:avLst/>
          </a:prstGeom>
          <a:noFill/>
          <a:ln>
            <a:noFill/>
          </a:ln>
        </p:spPr>
      </p:pic>
      <p:pic>
        <p:nvPicPr>
          <p:cNvPr id="148" name="Shape 148"/>
          <p:cNvPicPr preferRelativeResize="0"/>
          <p:nvPr/>
        </p:nvPicPr>
        <p:blipFill rotWithShape="1">
          <a:blip r:embed="rId4">
            <a:alphaModFix/>
          </a:blip>
          <a:srcRect b="0" l="0" r="0" t="0"/>
          <a:stretch/>
        </p:blipFill>
        <p:spPr>
          <a:xfrm>
            <a:off x="3034285" y="0"/>
            <a:ext cx="3366977" cy="5143500"/>
          </a:xfrm>
          <a:prstGeom prst="rect">
            <a:avLst/>
          </a:prstGeom>
          <a:noFill/>
          <a:ln>
            <a:noFill/>
          </a:ln>
        </p:spPr>
      </p:pic>
      <p:pic>
        <p:nvPicPr>
          <p:cNvPr id="149" name="Shape 149"/>
          <p:cNvPicPr preferRelativeResize="0"/>
          <p:nvPr/>
        </p:nvPicPr>
        <p:blipFill rotWithShape="1">
          <a:blip r:embed="rId5">
            <a:alphaModFix/>
          </a:blip>
          <a:srcRect b="0" l="0" r="0" t="0"/>
          <a:stretch/>
        </p:blipFill>
        <p:spPr>
          <a:xfrm>
            <a:off x="6071191" y="0"/>
            <a:ext cx="3072809" cy="2304607"/>
          </a:xfrm>
          <a:prstGeom prst="rect">
            <a:avLst/>
          </a:prstGeom>
          <a:noFill/>
          <a:ln>
            <a:noFill/>
          </a:ln>
        </p:spPr>
      </p:pic>
      <p:pic>
        <p:nvPicPr>
          <p:cNvPr id="150" name="Shape 150"/>
          <p:cNvPicPr preferRelativeResize="0"/>
          <p:nvPr/>
        </p:nvPicPr>
        <p:blipFill rotWithShape="1">
          <a:blip r:embed="rId6">
            <a:alphaModFix/>
          </a:blip>
          <a:srcRect b="0" l="0" r="0" t="0"/>
          <a:stretch/>
        </p:blipFill>
        <p:spPr>
          <a:xfrm>
            <a:off x="0" y="3497942"/>
            <a:ext cx="3619537" cy="1645558"/>
          </a:xfrm>
          <a:prstGeom prst="rect">
            <a:avLst/>
          </a:prstGeom>
          <a:noFill/>
          <a:ln>
            <a:noFill/>
          </a:ln>
        </p:spPr>
      </p:pic>
      <p:pic>
        <p:nvPicPr>
          <p:cNvPr id="151" name="Shape 151"/>
          <p:cNvPicPr preferRelativeResize="0"/>
          <p:nvPr/>
        </p:nvPicPr>
        <p:blipFill rotWithShape="1">
          <a:blip r:embed="rId7">
            <a:alphaModFix/>
          </a:blip>
          <a:srcRect b="0" l="0" r="0" t="0"/>
          <a:stretch/>
        </p:blipFill>
        <p:spPr>
          <a:xfrm>
            <a:off x="5816009" y="2304607"/>
            <a:ext cx="3327991" cy="2838893"/>
          </a:xfrm>
          <a:prstGeom prst="rect">
            <a:avLst/>
          </a:prstGeom>
          <a:noFill/>
          <a:ln>
            <a:noFill/>
          </a:ln>
        </p:spPr>
      </p:pic>
      <p:sp>
        <p:nvSpPr>
          <p:cNvPr id="152" name="Shape 152"/>
          <p:cNvSpPr/>
          <p:nvPr/>
        </p:nvSpPr>
        <p:spPr>
          <a:xfrm>
            <a:off x="0" y="-2648"/>
            <a:ext cx="9144000" cy="5168959"/>
          </a:xfrm>
          <a:prstGeom prst="rect">
            <a:avLst/>
          </a:prstGeom>
          <a:solidFill>
            <a:schemeClr val="lt2">
              <a:alpha val="94901"/>
            </a:schemeClr>
          </a:solidFill>
          <a:ln>
            <a:noFill/>
          </a:ln>
        </p:spPr>
        <p:txBody>
          <a:bodyPr anchorCtr="0" anchor="ctr" bIns="45700" lIns="91425" rIns="91425" wrap="square" tIns="45700">
            <a:noAutofit/>
          </a:bodyPr>
          <a:lstStyle/>
          <a:p>
            <a:pPr indent="-8890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53" name="Shape 153"/>
          <p:cNvCxnSpPr/>
          <p:nvPr/>
        </p:nvCxnSpPr>
        <p:spPr>
          <a:xfrm flipH="1" rot="10800000">
            <a:off x="3668479" y="1735593"/>
            <a:ext cx="723135" cy="938941"/>
          </a:xfrm>
          <a:prstGeom prst="straightConnector1">
            <a:avLst/>
          </a:prstGeom>
          <a:noFill/>
          <a:ln cap="flat" cmpd="sng" w="38100">
            <a:solidFill>
              <a:schemeClr val="dk1"/>
            </a:solidFill>
            <a:prstDash val="solid"/>
            <a:miter lim="800000"/>
            <a:headEnd len="med" w="med" type="none"/>
            <a:tailEnd len="med" w="med" type="none"/>
          </a:ln>
        </p:spPr>
      </p:cxnSp>
      <p:cxnSp>
        <p:nvCxnSpPr>
          <p:cNvPr id="154" name="Shape 154"/>
          <p:cNvCxnSpPr/>
          <p:nvPr/>
        </p:nvCxnSpPr>
        <p:spPr>
          <a:xfrm>
            <a:off x="3659200" y="2853100"/>
            <a:ext cx="2514144" cy="530864"/>
          </a:xfrm>
          <a:prstGeom prst="straightConnector1">
            <a:avLst/>
          </a:prstGeom>
          <a:noFill/>
          <a:ln cap="flat" cmpd="sng" w="38100">
            <a:solidFill>
              <a:srgbClr val="FFC000"/>
            </a:solidFill>
            <a:prstDash val="solid"/>
            <a:miter lim="800000"/>
            <a:headEnd len="med" w="med" type="none"/>
            <a:tailEnd len="med" w="med" type="none"/>
          </a:ln>
        </p:spPr>
      </p:cxnSp>
      <p:sp>
        <p:nvSpPr>
          <p:cNvPr id="155" name="Shape 155"/>
          <p:cNvSpPr txBox="1"/>
          <p:nvPr/>
        </p:nvSpPr>
        <p:spPr>
          <a:xfrm>
            <a:off x="425006" y="2611085"/>
            <a:ext cx="1474568" cy="239100"/>
          </a:xfrm>
          <a:prstGeom prst="rect">
            <a:avLst/>
          </a:prstGeom>
          <a:noFill/>
          <a:ln>
            <a:noFill/>
          </a:ln>
        </p:spPr>
        <p:txBody>
          <a:bodyPr anchorCtr="0" anchor="t" bIns="34275" lIns="68575" rIns="68575" wrap="square" tIns="34275">
            <a:noAutofit/>
          </a:bodyPr>
          <a:lstStyle/>
          <a:p>
            <a:pPr indent="-22225" lvl="0" marL="0" marR="0" rtl="0" algn="l">
              <a:lnSpc>
                <a:spcPct val="100000"/>
              </a:lnSpc>
              <a:spcBef>
                <a:spcPts val="0"/>
              </a:spcBef>
              <a:spcAft>
                <a:spcPts val="0"/>
              </a:spcAft>
              <a:buClr>
                <a:schemeClr val="dk1"/>
              </a:buClr>
              <a:buSzPts val="350"/>
              <a:buFont typeface="Arial"/>
              <a:buNone/>
            </a:pPr>
            <a:r>
              <a:rPr b="1" i="0" lang="en-US" sz="1400" u="none" cap="none" strike="noStrike">
                <a:solidFill>
                  <a:schemeClr val="dk1"/>
                </a:solidFill>
                <a:latin typeface="Arial"/>
                <a:ea typeface="Arial"/>
                <a:cs typeface="Arial"/>
                <a:sym typeface="Arial"/>
              </a:rPr>
              <a:t>HMW</a:t>
            </a:r>
            <a:r>
              <a:rPr b="0" i="0" lang="en-US" sz="1400" u="none" cap="none" strike="noStrike">
                <a:solidFill>
                  <a:schemeClr val="dk1"/>
                </a:solidFill>
                <a:latin typeface="Arial"/>
                <a:ea typeface="Arial"/>
                <a:cs typeface="Arial"/>
                <a:sym typeface="Arial"/>
              </a:rPr>
              <a:t> help disadvantaged youth gain skills?</a:t>
            </a:r>
          </a:p>
        </p:txBody>
      </p:sp>
      <p:cxnSp>
        <p:nvCxnSpPr>
          <p:cNvPr id="156" name="Shape 156"/>
          <p:cNvCxnSpPr/>
          <p:nvPr/>
        </p:nvCxnSpPr>
        <p:spPr>
          <a:xfrm>
            <a:off x="1875700" y="2877000"/>
            <a:ext cx="1563100" cy="1391855"/>
          </a:xfrm>
          <a:prstGeom prst="straightConnector1">
            <a:avLst/>
          </a:prstGeom>
          <a:noFill/>
          <a:ln cap="flat" cmpd="sng" w="38100">
            <a:solidFill>
              <a:srgbClr val="FFC000"/>
            </a:solidFill>
            <a:prstDash val="solid"/>
            <a:miter lim="800000"/>
            <a:headEnd len="med" w="med" type="none"/>
            <a:tailEnd len="med" w="med" type="none"/>
          </a:ln>
        </p:spPr>
      </p:cxnSp>
      <p:cxnSp>
        <p:nvCxnSpPr>
          <p:cNvPr id="157" name="Shape 157"/>
          <p:cNvCxnSpPr/>
          <p:nvPr/>
        </p:nvCxnSpPr>
        <p:spPr>
          <a:xfrm flipH="1" rot="10800000">
            <a:off x="3608236" y="818638"/>
            <a:ext cx="1005600" cy="544800"/>
          </a:xfrm>
          <a:prstGeom prst="straightConnector1">
            <a:avLst/>
          </a:prstGeom>
          <a:noFill/>
          <a:ln cap="flat" cmpd="sng" w="38100">
            <a:solidFill>
              <a:schemeClr val="dk1"/>
            </a:solidFill>
            <a:prstDash val="solid"/>
            <a:miter lim="800000"/>
            <a:headEnd len="med" w="med" type="none"/>
            <a:tailEnd len="med" w="med" type="none"/>
          </a:ln>
        </p:spPr>
      </p:cxnSp>
      <p:cxnSp>
        <p:nvCxnSpPr>
          <p:cNvPr id="158" name="Shape 158"/>
          <p:cNvCxnSpPr/>
          <p:nvPr/>
        </p:nvCxnSpPr>
        <p:spPr>
          <a:xfrm flipH="1" rot="10800000">
            <a:off x="1899575" y="1459750"/>
            <a:ext cx="1536600" cy="1297800"/>
          </a:xfrm>
          <a:prstGeom prst="straightConnector1">
            <a:avLst/>
          </a:prstGeom>
          <a:noFill/>
          <a:ln cap="flat" cmpd="sng" w="38100">
            <a:solidFill>
              <a:schemeClr val="dk1"/>
            </a:solidFill>
            <a:prstDash val="solid"/>
            <a:round/>
            <a:headEnd len="med" w="med" type="none"/>
            <a:tailEnd len="med" w="med" type="none"/>
          </a:ln>
          <a:effectLst>
            <a:outerShdw blurRad="40000" rotWithShape="0" dir="5400000" dist="23000">
              <a:srgbClr val="000000">
                <a:alpha val="34901"/>
              </a:srgbClr>
            </a:outerShdw>
          </a:effectLst>
        </p:spPr>
      </p:cxnSp>
      <p:cxnSp>
        <p:nvCxnSpPr>
          <p:cNvPr id="159" name="Shape 159"/>
          <p:cNvCxnSpPr/>
          <p:nvPr/>
        </p:nvCxnSpPr>
        <p:spPr>
          <a:xfrm flipH="1" rot="10800000">
            <a:off x="1994652" y="2829231"/>
            <a:ext cx="1545300" cy="600"/>
          </a:xfrm>
          <a:prstGeom prst="straightConnector1">
            <a:avLst/>
          </a:prstGeom>
          <a:noFill/>
          <a:ln cap="flat" cmpd="sng" w="38100">
            <a:solidFill>
              <a:srgbClr val="FFC000"/>
            </a:solidFill>
            <a:prstDash val="solid"/>
            <a:round/>
            <a:headEnd len="med" w="med" type="none"/>
            <a:tailEnd len="med" w="med" type="none"/>
          </a:ln>
          <a:effectLst>
            <a:outerShdw blurRad="40000" rotWithShape="0" dir="5400000" dist="23000">
              <a:srgbClr val="000000">
                <a:alpha val="34901"/>
              </a:srgbClr>
            </a:outerShdw>
          </a:effectLst>
        </p:spPr>
      </p:cxnSp>
      <p:cxnSp>
        <p:nvCxnSpPr>
          <p:cNvPr id="160" name="Shape 160"/>
          <p:cNvCxnSpPr/>
          <p:nvPr/>
        </p:nvCxnSpPr>
        <p:spPr>
          <a:xfrm flipH="1" rot="10800000">
            <a:off x="3644172" y="2551242"/>
            <a:ext cx="1828380" cy="235087"/>
          </a:xfrm>
          <a:prstGeom prst="straightConnector1">
            <a:avLst/>
          </a:prstGeom>
          <a:noFill/>
          <a:ln cap="flat" cmpd="sng" w="38100">
            <a:solidFill>
              <a:schemeClr val="dk1"/>
            </a:solidFill>
            <a:prstDash val="solid"/>
            <a:round/>
            <a:headEnd len="med" w="med" type="none"/>
            <a:tailEnd len="med" w="med" type="none"/>
          </a:ln>
          <a:effectLst>
            <a:outerShdw blurRad="40000" rotWithShape="0" dir="5400000" dist="23000">
              <a:srgbClr val="000000">
                <a:alpha val="34901"/>
              </a:srgbClr>
            </a:outerShdw>
          </a:effectLst>
        </p:spPr>
      </p:cxnSp>
      <p:sp>
        <p:nvSpPr>
          <p:cNvPr id="161" name="Shape 161"/>
          <p:cNvSpPr txBox="1"/>
          <p:nvPr/>
        </p:nvSpPr>
        <p:spPr>
          <a:xfrm>
            <a:off x="3020775" y="4374662"/>
            <a:ext cx="1182945" cy="544800"/>
          </a:xfrm>
          <a:prstGeom prst="rect">
            <a:avLst/>
          </a:prstGeom>
          <a:noFill/>
          <a:ln>
            <a:noFill/>
          </a:ln>
        </p:spPr>
        <p:txBody>
          <a:bodyPr anchorCtr="0" anchor="t" bIns="34275" lIns="68575" rIns="68575" wrap="square" tIns="34275">
            <a:noAutofit/>
          </a:bodyPr>
          <a:lstStyle/>
          <a:p>
            <a:pPr indent="-22225"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Mentorship platform</a:t>
            </a:r>
          </a:p>
        </p:txBody>
      </p:sp>
      <p:sp>
        <p:nvSpPr>
          <p:cNvPr id="162" name="Shape 162"/>
          <p:cNvSpPr txBox="1"/>
          <p:nvPr/>
        </p:nvSpPr>
        <p:spPr>
          <a:xfrm>
            <a:off x="2600449" y="2935389"/>
            <a:ext cx="1460989" cy="347191"/>
          </a:xfrm>
          <a:prstGeom prst="rect">
            <a:avLst/>
          </a:prstGeom>
          <a:noFill/>
          <a:ln>
            <a:noFill/>
          </a:ln>
        </p:spPr>
        <p:txBody>
          <a:bodyPr anchorCtr="0" anchor="t" bIns="34275" lIns="68575" rIns="68575" wrap="square" tIns="34275">
            <a:noAutofit/>
          </a:bodyPr>
          <a:lstStyle/>
          <a:p>
            <a:pPr indent="-25400" lvl="0" marL="0" marR="0" rtl="0" algn="ctr">
              <a:lnSpc>
                <a:spcPct val="100000"/>
              </a:lnSpc>
              <a:spcBef>
                <a:spcPts val="0"/>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Learn by Doing</a:t>
            </a:r>
          </a:p>
        </p:txBody>
      </p:sp>
      <p:sp>
        <p:nvSpPr>
          <p:cNvPr id="163" name="Shape 163"/>
          <p:cNvSpPr txBox="1"/>
          <p:nvPr/>
        </p:nvSpPr>
        <p:spPr>
          <a:xfrm>
            <a:off x="2736112" y="651059"/>
            <a:ext cx="1455150" cy="418500"/>
          </a:xfrm>
          <a:prstGeom prst="rect">
            <a:avLst/>
          </a:prstGeom>
          <a:noFill/>
          <a:ln>
            <a:noFill/>
          </a:ln>
        </p:spPr>
        <p:txBody>
          <a:bodyPr anchorCtr="0" anchor="t" bIns="34275" lIns="68575" rIns="68575" wrap="square" tIns="34275">
            <a:noAutofit/>
          </a:bodyPr>
          <a:lstStyle/>
          <a:p>
            <a:pPr indent="-22225"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Support / Social Network </a:t>
            </a:r>
          </a:p>
        </p:txBody>
      </p:sp>
      <p:sp>
        <p:nvSpPr>
          <p:cNvPr id="164" name="Shape 164"/>
          <p:cNvSpPr txBox="1"/>
          <p:nvPr/>
        </p:nvSpPr>
        <p:spPr>
          <a:xfrm>
            <a:off x="4311420" y="1796885"/>
            <a:ext cx="1670400" cy="518100"/>
          </a:xfrm>
          <a:prstGeom prst="rect">
            <a:avLst/>
          </a:prstGeom>
          <a:noFill/>
          <a:ln>
            <a:noFill/>
          </a:ln>
        </p:spPr>
        <p:txBody>
          <a:bodyPr anchorCtr="0" anchor="t" bIns="34275" lIns="68575" rIns="68575" wrap="square" tIns="34275">
            <a:noAutofit/>
          </a:bodyPr>
          <a:lstStyle/>
          <a:p>
            <a:pPr indent="-22225"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Apprenticeship Model</a:t>
            </a:r>
          </a:p>
        </p:txBody>
      </p:sp>
      <p:sp>
        <p:nvSpPr>
          <p:cNvPr id="165" name="Shape 165"/>
          <p:cNvSpPr txBox="1"/>
          <p:nvPr/>
        </p:nvSpPr>
        <p:spPr>
          <a:xfrm>
            <a:off x="6335944" y="1409311"/>
            <a:ext cx="1525437" cy="380297"/>
          </a:xfrm>
          <a:prstGeom prst="rect">
            <a:avLst/>
          </a:prstGeom>
          <a:noFill/>
          <a:ln>
            <a:noFill/>
          </a:ln>
        </p:spPr>
        <p:txBody>
          <a:bodyPr anchorCtr="0" anchor="t" bIns="34275" lIns="68575" rIns="68575" wrap="square" tIns="34275">
            <a:noAutofit/>
          </a:bodyPr>
          <a:lstStyle/>
          <a:p>
            <a:pPr indent="-22225" lvl="0" marL="0" marR="0" rtl="0" algn="ctr">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Quid-pro-quo</a:t>
            </a:r>
          </a:p>
        </p:txBody>
      </p:sp>
      <p:sp>
        <p:nvSpPr>
          <p:cNvPr id="166" name="Shape 166"/>
          <p:cNvSpPr txBox="1"/>
          <p:nvPr/>
        </p:nvSpPr>
        <p:spPr>
          <a:xfrm>
            <a:off x="4921649" y="402165"/>
            <a:ext cx="2085879" cy="735600"/>
          </a:xfrm>
          <a:prstGeom prst="rect">
            <a:avLst/>
          </a:prstGeom>
          <a:noFill/>
          <a:ln>
            <a:noFill/>
          </a:ln>
        </p:spPr>
        <p:txBody>
          <a:bodyPr anchorCtr="0" anchor="t" bIns="34275" lIns="68575" rIns="68575" wrap="square" tIns="34275">
            <a:noAutofit/>
          </a:bodyPr>
          <a:lstStyle/>
          <a:p>
            <a:pPr indent="-22225"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Connect people looking to support each other</a:t>
            </a:r>
          </a:p>
        </p:txBody>
      </p:sp>
      <p:sp>
        <p:nvSpPr>
          <p:cNvPr id="167" name="Shape 167"/>
          <p:cNvSpPr txBox="1"/>
          <p:nvPr/>
        </p:nvSpPr>
        <p:spPr>
          <a:xfrm>
            <a:off x="6645866" y="3135419"/>
            <a:ext cx="2156700" cy="735600"/>
          </a:xfrm>
          <a:prstGeom prst="rect">
            <a:avLst/>
          </a:prstGeom>
          <a:noFill/>
          <a:ln>
            <a:noFill/>
          </a:ln>
        </p:spPr>
        <p:txBody>
          <a:bodyPr anchorCtr="0" anchor="t" bIns="34275" lIns="68575" rIns="68575" wrap="square" tIns="34275">
            <a:noAutofit/>
          </a:bodyPr>
          <a:lstStyle/>
          <a:p>
            <a:pPr indent="-12700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highlight>
                  <a:srgbClr val="FFCD00"/>
                </a:highlight>
                <a:latin typeface="Arial"/>
                <a:ea typeface="Arial"/>
                <a:cs typeface="Arial"/>
                <a:sym typeface="Arial"/>
              </a:rPr>
              <a:t>Job Buddy</a:t>
            </a:r>
          </a:p>
          <a:p>
            <a:pPr indent="-2540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Learn from mentors in the tech industry</a:t>
            </a:r>
          </a:p>
        </p:txBody>
      </p:sp>
      <p:sp>
        <p:nvSpPr>
          <p:cNvPr id="168" name="Shape 168"/>
          <p:cNvSpPr/>
          <p:nvPr/>
        </p:nvSpPr>
        <p:spPr>
          <a:xfrm>
            <a:off x="3496850" y="2668027"/>
            <a:ext cx="325200" cy="299100"/>
          </a:xfrm>
          <a:prstGeom prst="ellipse">
            <a:avLst/>
          </a:prstGeom>
          <a:solidFill>
            <a:srgbClr val="FFC000"/>
          </a:solidFill>
          <a:ln>
            <a:noFill/>
          </a:ln>
        </p:spPr>
        <p:txBody>
          <a:bodyPr anchorCtr="0" anchor="ctr" bIns="34275" lIns="68575" rIns="68575" wrap="square" tIns="34275">
            <a:noAutofit/>
          </a:bodyPr>
          <a:lstStyle/>
          <a:p>
            <a:pPr indent="-22225" lvl="0" marL="0" marR="0" rtl="0" algn="ctr">
              <a:lnSpc>
                <a:spcPct val="100000"/>
              </a:lnSpc>
              <a:spcBef>
                <a:spcPts val="0"/>
              </a:spcBef>
              <a:spcAft>
                <a:spcPts val="0"/>
              </a:spcAft>
              <a:buClr>
                <a:srgbClr val="000000"/>
              </a:buClr>
              <a:buSzPts val="350"/>
              <a:buFont typeface="Arial"/>
              <a:buNone/>
            </a:pPr>
            <a:r>
              <a:t/>
            </a:r>
            <a:endParaRPr b="0" i="0" sz="1400" u="none" cap="none" strike="noStrike">
              <a:solidFill>
                <a:schemeClr val="lt1"/>
              </a:solidFill>
              <a:latin typeface="Calibri"/>
              <a:ea typeface="Calibri"/>
              <a:cs typeface="Calibri"/>
              <a:sym typeface="Calibri"/>
            </a:endParaRPr>
          </a:p>
        </p:txBody>
      </p:sp>
      <p:sp>
        <p:nvSpPr>
          <p:cNvPr id="169" name="Shape 169"/>
          <p:cNvSpPr/>
          <p:nvPr/>
        </p:nvSpPr>
        <p:spPr>
          <a:xfrm>
            <a:off x="1741100" y="2680489"/>
            <a:ext cx="325200" cy="299100"/>
          </a:xfrm>
          <a:prstGeom prst="ellipse">
            <a:avLst/>
          </a:prstGeom>
          <a:solidFill>
            <a:srgbClr val="FFC000"/>
          </a:solidFill>
          <a:ln>
            <a:noFill/>
          </a:ln>
        </p:spPr>
        <p:txBody>
          <a:bodyPr anchorCtr="0" anchor="ctr" bIns="34275" lIns="68575" rIns="68575" wrap="square" tIns="34275">
            <a:noAutofit/>
          </a:bodyPr>
          <a:lstStyle/>
          <a:p>
            <a:pPr indent="-22225" lvl="0" marL="0" marR="0" rtl="0" algn="ctr">
              <a:lnSpc>
                <a:spcPct val="100000"/>
              </a:lnSpc>
              <a:spcBef>
                <a:spcPts val="0"/>
              </a:spcBef>
              <a:spcAft>
                <a:spcPts val="0"/>
              </a:spcAft>
              <a:buClr>
                <a:srgbClr val="000000"/>
              </a:buClr>
              <a:buSzPts val="350"/>
              <a:buFont typeface="Arial"/>
              <a:buNone/>
            </a:pPr>
            <a:r>
              <a:t/>
            </a:r>
            <a:endParaRPr b="0" i="0" sz="1400" u="none" cap="none" strike="noStrike">
              <a:solidFill>
                <a:schemeClr val="lt1"/>
              </a:solidFill>
              <a:latin typeface="Calibri"/>
              <a:ea typeface="Calibri"/>
              <a:cs typeface="Calibri"/>
              <a:sym typeface="Calibri"/>
            </a:endParaRPr>
          </a:p>
        </p:txBody>
      </p:sp>
      <p:sp>
        <p:nvSpPr>
          <p:cNvPr id="170" name="Shape 170"/>
          <p:cNvSpPr/>
          <p:nvPr/>
        </p:nvSpPr>
        <p:spPr>
          <a:xfrm>
            <a:off x="3375412" y="1256564"/>
            <a:ext cx="325200" cy="299100"/>
          </a:xfrm>
          <a:prstGeom prst="ellipse">
            <a:avLst/>
          </a:prstGeom>
          <a:solidFill>
            <a:schemeClr val="dk1"/>
          </a:solidFill>
          <a:ln cap="flat" cmpd="sng" w="9525">
            <a:solidFill>
              <a:schemeClr val="dk1"/>
            </a:solidFill>
            <a:prstDash val="solid"/>
            <a:round/>
            <a:headEnd len="med" w="med" type="none"/>
            <a:tailEnd len="med" w="med" type="none"/>
          </a:ln>
        </p:spPr>
        <p:txBody>
          <a:bodyPr anchorCtr="0" anchor="ctr" bIns="34275" lIns="68575" rIns="68575" wrap="square" tIns="34275">
            <a:noAutofit/>
          </a:bodyPr>
          <a:lstStyle/>
          <a:p>
            <a:pPr indent="-22225" lvl="0" marL="0" marR="0" rtl="0" algn="ctr">
              <a:lnSpc>
                <a:spcPct val="100000"/>
              </a:lnSpc>
              <a:spcBef>
                <a:spcPts val="0"/>
              </a:spcBef>
              <a:spcAft>
                <a:spcPts val="0"/>
              </a:spcAft>
              <a:buClr>
                <a:srgbClr val="000000"/>
              </a:buClr>
              <a:buSzPts val="350"/>
              <a:buFont typeface="Arial"/>
              <a:buNone/>
            </a:pPr>
            <a:r>
              <a:t/>
            </a:r>
            <a:endParaRPr b="0" i="0" sz="1400" u="none" cap="none" strike="noStrike">
              <a:solidFill>
                <a:schemeClr val="lt1"/>
              </a:solidFill>
              <a:latin typeface="Calibri"/>
              <a:ea typeface="Calibri"/>
              <a:cs typeface="Calibri"/>
              <a:sym typeface="Calibri"/>
            </a:endParaRPr>
          </a:p>
        </p:txBody>
      </p:sp>
      <p:cxnSp>
        <p:nvCxnSpPr>
          <p:cNvPr id="171" name="Shape 171"/>
          <p:cNvCxnSpPr/>
          <p:nvPr/>
        </p:nvCxnSpPr>
        <p:spPr>
          <a:xfrm flipH="1">
            <a:off x="1922522" y="1435850"/>
            <a:ext cx="219156" cy="1232776"/>
          </a:xfrm>
          <a:prstGeom prst="straightConnector1">
            <a:avLst/>
          </a:prstGeom>
          <a:noFill/>
          <a:ln cap="flat" cmpd="sng" w="38100">
            <a:solidFill>
              <a:schemeClr val="dk1"/>
            </a:solidFill>
            <a:prstDash val="solid"/>
            <a:miter lim="800000"/>
            <a:headEnd len="med" w="med" type="none"/>
            <a:tailEnd len="med" w="med" type="none"/>
          </a:ln>
        </p:spPr>
      </p:cxnSp>
      <p:sp>
        <p:nvSpPr>
          <p:cNvPr id="172" name="Shape 172"/>
          <p:cNvSpPr txBox="1"/>
          <p:nvPr/>
        </p:nvSpPr>
        <p:spPr>
          <a:xfrm>
            <a:off x="1373896" y="809749"/>
            <a:ext cx="1443471" cy="316862"/>
          </a:xfrm>
          <a:prstGeom prst="rect">
            <a:avLst/>
          </a:prstGeom>
          <a:noFill/>
          <a:ln>
            <a:noFill/>
          </a:ln>
        </p:spPr>
        <p:txBody>
          <a:bodyPr anchorCtr="0" anchor="t" bIns="34275" lIns="68575" rIns="68575" wrap="square" tIns="34275">
            <a:noAutofit/>
          </a:bodyPr>
          <a:lstStyle/>
          <a:p>
            <a:pPr indent="-22225"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Resume Builder</a:t>
            </a:r>
          </a:p>
        </p:txBody>
      </p:sp>
      <p:sp>
        <p:nvSpPr>
          <p:cNvPr id="173" name="Shape 173"/>
          <p:cNvSpPr/>
          <p:nvPr/>
        </p:nvSpPr>
        <p:spPr>
          <a:xfrm>
            <a:off x="3384706" y="4146120"/>
            <a:ext cx="325200" cy="299100"/>
          </a:xfrm>
          <a:prstGeom prst="ellipse">
            <a:avLst/>
          </a:prstGeom>
          <a:solidFill>
            <a:srgbClr val="FFC000"/>
          </a:solidFill>
          <a:ln>
            <a:noFill/>
          </a:ln>
        </p:spPr>
        <p:txBody>
          <a:bodyPr anchorCtr="0" anchor="ctr" bIns="34275" lIns="68575" rIns="68575" wrap="square" tIns="34275">
            <a:noAutofit/>
          </a:bodyPr>
          <a:lstStyle/>
          <a:p>
            <a:pPr indent="-22225" lvl="0" marL="0" marR="0" rtl="0" algn="ctr">
              <a:lnSpc>
                <a:spcPct val="100000"/>
              </a:lnSpc>
              <a:spcBef>
                <a:spcPts val="0"/>
              </a:spcBef>
              <a:spcAft>
                <a:spcPts val="0"/>
              </a:spcAft>
              <a:buClr>
                <a:srgbClr val="000000"/>
              </a:buClr>
              <a:buSzPts val="350"/>
              <a:buFont typeface="Arial"/>
              <a:buNone/>
            </a:pPr>
            <a:r>
              <a:t/>
            </a:r>
            <a:endParaRPr b="0" i="0" sz="1400" u="none" cap="none" strike="noStrike">
              <a:solidFill>
                <a:schemeClr val="lt1"/>
              </a:solidFill>
              <a:latin typeface="Calibri"/>
              <a:ea typeface="Calibri"/>
              <a:cs typeface="Calibri"/>
              <a:sym typeface="Calibri"/>
            </a:endParaRPr>
          </a:p>
        </p:txBody>
      </p:sp>
      <p:cxnSp>
        <p:nvCxnSpPr>
          <p:cNvPr id="174" name="Shape 174"/>
          <p:cNvCxnSpPr>
            <a:stCxn id="173" idx="6"/>
          </p:cNvCxnSpPr>
          <p:nvPr/>
        </p:nvCxnSpPr>
        <p:spPr>
          <a:xfrm flipH="1" rot="10800000">
            <a:off x="3709906" y="3392670"/>
            <a:ext cx="2500500" cy="903000"/>
          </a:xfrm>
          <a:prstGeom prst="straightConnector1">
            <a:avLst/>
          </a:prstGeom>
          <a:noFill/>
          <a:ln cap="flat" cmpd="sng" w="38100">
            <a:solidFill>
              <a:srgbClr val="FFC000"/>
            </a:solidFill>
            <a:prstDash val="solid"/>
            <a:miter lim="800000"/>
            <a:headEnd len="med" w="med" type="none"/>
            <a:tailEnd len="med" w="med" type="none"/>
          </a:ln>
        </p:spPr>
      </p:cxnSp>
      <p:sp>
        <p:nvSpPr>
          <p:cNvPr id="175" name="Shape 175"/>
          <p:cNvSpPr/>
          <p:nvPr/>
        </p:nvSpPr>
        <p:spPr>
          <a:xfrm>
            <a:off x="6173344" y="3234414"/>
            <a:ext cx="325200" cy="299100"/>
          </a:xfrm>
          <a:prstGeom prst="ellipse">
            <a:avLst/>
          </a:prstGeom>
          <a:solidFill>
            <a:srgbClr val="FFC000"/>
          </a:solidFill>
          <a:ln>
            <a:noFill/>
          </a:ln>
        </p:spPr>
        <p:txBody>
          <a:bodyPr anchorCtr="0" anchor="ctr" bIns="34275" lIns="68575" rIns="68575" wrap="square" tIns="34275">
            <a:noAutofit/>
          </a:bodyPr>
          <a:lstStyle/>
          <a:p>
            <a:pPr indent="-22225" lvl="0" marL="0" marR="0" rtl="0" algn="ctr">
              <a:lnSpc>
                <a:spcPct val="100000"/>
              </a:lnSpc>
              <a:spcBef>
                <a:spcPts val="0"/>
              </a:spcBef>
              <a:spcAft>
                <a:spcPts val="0"/>
              </a:spcAft>
              <a:buClr>
                <a:srgbClr val="000000"/>
              </a:buClr>
              <a:buSzPts val="350"/>
              <a:buFont typeface="Arial"/>
              <a:buNone/>
            </a:pPr>
            <a:r>
              <a:t/>
            </a:r>
            <a:endParaRPr b="0" i="0" sz="1400" u="none" cap="none" strike="noStrike">
              <a:solidFill>
                <a:schemeClr val="lt1"/>
              </a:solidFill>
              <a:latin typeface="Calibri"/>
              <a:ea typeface="Calibri"/>
              <a:cs typeface="Calibri"/>
              <a:sym typeface="Calibri"/>
            </a:endParaRPr>
          </a:p>
        </p:txBody>
      </p:sp>
      <p:sp>
        <p:nvSpPr>
          <p:cNvPr id="176" name="Shape 176"/>
          <p:cNvSpPr/>
          <p:nvPr/>
        </p:nvSpPr>
        <p:spPr>
          <a:xfrm>
            <a:off x="6171390" y="3191202"/>
            <a:ext cx="340844" cy="340865"/>
          </a:xfrm>
          <a:custGeom>
            <a:pathLst>
              <a:path extrusionOk="0" fill="none" h="120000" w="120000">
                <a:moveTo>
                  <a:pt x="0" y="60000"/>
                </a:moveTo>
                <a:lnTo>
                  <a:pt x="0" y="60000"/>
                </a:lnTo>
                <a:lnTo>
                  <a:pt x="0" y="56937"/>
                </a:lnTo>
                <a:lnTo>
                  <a:pt x="362" y="53874"/>
                </a:lnTo>
                <a:lnTo>
                  <a:pt x="724" y="50812"/>
                </a:lnTo>
                <a:lnTo>
                  <a:pt x="1265" y="47927"/>
                </a:lnTo>
                <a:lnTo>
                  <a:pt x="1805" y="45049"/>
                </a:lnTo>
                <a:lnTo>
                  <a:pt x="2707" y="42164"/>
                </a:lnTo>
                <a:lnTo>
                  <a:pt x="3602" y="39464"/>
                </a:lnTo>
                <a:lnTo>
                  <a:pt x="4690" y="36579"/>
                </a:lnTo>
                <a:lnTo>
                  <a:pt x="5947" y="34057"/>
                </a:lnTo>
                <a:lnTo>
                  <a:pt x="7212" y="31357"/>
                </a:lnTo>
                <a:lnTo>
                  <a:pt x="8648" y="28834"/>
                </a:lnTo>
                <a:lnTo>
                  <a:pt x="10275" y="26489"/>
                </a:lnTo>
                <a:lnTo>
                  <a:pt x="11895" y="24144"/>
                </a:lnTo>
                <a:lnTo>
                  <a:pt x="13693" y="21807"/>
                </a:lnTo>
                <a:lnTo>
                  <a:pt x="15675" y="19647"/>
                </a:lnTo>
                <a:lnTo>
                  <a:pt x="17658" y="17664"/>
                </a:lnTo>
                <a:lnTo>
                  <a:pt x="19641" y="15682"/>
                </a:lnTo>
                <a:lnTo>
                  <a:pt x="21801" y="13699"/>
                </a:lnTo>
                <a:lnTo>
                  <a:pt x="24146" y="11894"/>
                </a:lnTo>
                <a:lnTo>
                  <a:pt x="26491" y="10274"/>
                </a:lnTo>
                <a:lnTo>
                  <a:pt x="28829" y="8654"/>
                </a:lnTo>
                <a:lnTo>
                  <a:pt x="31351" y="7212"/>
                </a:lnTo>
                <a:lnTo>
                  <a:pt x="34052" y="5954"/>
                </a:lnTo>
                <a:lnTo>
                  <a:pt x="36574" y="4689"/>
                </a:lnTo>
                <a:lnTo>
                  <a:pt x="39459" y="3609"/>
                </a:lnTo>
                <a:lnTo>
                  <a:pt x="42160" y="2707"/>
                </a:lnTo>
                <a:lnTo>
                  <a:pt x="45045" y="1804"/>
                </a:lnTo>
                <a:lnTo>
                  <a:pt x="47930" y="1264"/>
                </a:lnTo>
                <a:lnTo>
                  <a:pt x="50808" y="724"/>
                </a:lnTo>
                <a:lnTo>
                  <a:pt x="53870" y="369"/>
                </a:lnTo>
                <a:lnTo>
                  <a:pt x="56933" y="7"/>
                </a:lnTo>
                <a:lnTo>
                  <a:pt x="60003" y="7"/>
                </a:lnTo>
                <a:lnTo>
                  <a:pt x="60003" y="7"/>
                </a:lnTo>
                <a:lnTo>
                  <a:pt x="63066" y="7"/>
                </a:lnTo>
                <a:lnTo>
                  <a:pt x="66129" y="369"/>
                </a:lnTo>
                <a:lnTo>
                  <a:pt x="69191" y="724"/>
                </a:lnTo>
                <a:lnTo>
                  <a:pt x="72069" y="1264"/>
                </a:lnTo>
                <a:lnTo>
                  <a:pt x="74954" y="1804"/>
                </a:lnTo>
                <a:lnTo>
                  <a:pt x="77839" y="2707"/>
                </a:lnTo>
                <a:lnTo>
                  <a:pt x="80717" y="3609"/>
                </a:lnTo>
                <a:lnTo>
                  <a:pt x="83425" y="4689"/>
                </a:lnTo>
                <a:lnTo>
                  <a:pt x="85947" y="5954"/>
                </a:lnTo>
                <a:lnTo>
                  <a:pt x="88648" y="7212"/>
                </a:lnTo>
                <a:lnTo>
                  <a:pt x="91170" y="8654"/>
                </a:lnTo>
                <a:lnTo>
                  <a:pt x="93515" y="10274"/>
                </a:lnTo>
                <a:lnTo>
                  <a:pt x="95853" y="11894"/>
                </a:lnTo>
                <a:lnTo>
                  <a:pt x="98198" y="13699"/>
                </a:lnTo>
                <a:lnTo>
                  <a:pt x="100358" y="15682"/>
                </a:lnTo>
                <a:lnTo>
                  <a:pt x="102341" y="17664"/>
                </a:lnTo>
                <a:lnTo>
                  <a:pt x="104501" y="19647"/>
                </a:lnTo>
                <a:lnTo>
                  <a:pt x="106306" y="21807"/>
                </a:lnTo>
                <a:lnTo>
                  <a:pt x="108104" y="24144"/>
                </a:lnTo>
                <a:lnTo>
                  <a:pt x="109724" y="26489"/>
                </a:lnTo>
                <a:lnTo>
                  <a:pt x="111351" y="28834"/>
                </a:lnTo>
                <a:lnTo>
                  <a:pt x="112794" y="31357"/>
                </a:lnTo>
                <a:lnTo>
                  <a:pt x="114052" y="34057"/>
                </a:lnTo>
                <a:lnTo>
                  <a:pt x="115309" y="36579"/>
                </a:lnTo>
                <a:lnTo>
                  <a:pt x="116397" y="39464"/>
                </a:lnTo>
                <a:lnTo>
                  <a:pt x="117292" y="42164"/>
                </a:lnTo>
                <a:lnTo>
                  <a:pt x="118194" y="45049"/>
                </a:lnTo>
                <a:lnTo>
                  <a:pt x="118734" y="47927"/>
                </a:lnTo>
                <a:lnTo>
                  <a:pt x="119275" y="50812"/>
                </a:lnTo>
                <a:lnTo>
                  <a:pt x="119637" y="53874"/>
                </a:lnTo>
                <a:lnTo>
                  <a:pt x="120000" y="56937"/>
                </a:lnTo>
                <a:lnTo>
                  <a:pt x="120000" y="60000"/>
                </a:lnTo>
                <a:lnTo>
                  <a:pt x="120000" y="60000"/>
                </a:lnTo>
                <a:lnTo>
                  <a:pt x="120000" y="63062"/>
                </a:lnTo>
                <a:lnTo>
                  <a:pt x="119637" y="66125"/>
                </a:lnTo>
                <a:lnTo>
                  <a:pt x="119275" y="69187"/>
                </a:lnTo>
                <a:lnTo>
                  <a:pt x="118734" y="72072"/>
                </a:lnTo>
                <a:lnTo>
                  <a:pt x="118194" y="74957"/>
                </a:lnTo>
                <a:lnTo>
                  <a:pt x="117292" y="77835"/>
                </a:lnTo>
                <a:lnTo>
                  <a:pt x="116397" y="80542"/>
                </a:lnTo>
                <a:lnTo>
                  <a:pt x="115309" y="83420"/>
                </a:lnTo>
                <a:lnTo>
                  <a:pt x="114052" y="85942"/>
                </a:lnTo>
                <a:lnTo>
                  <a:pt x="112794" y="88649"/>
                </a:lnTo>
                <a:lnTo>
                  <a:pt x="111351" y="91165"/>
                </a:lnTo>
                <a:lnTo>
                  <a:pt x="109724" y="93510"/>
                </a:lnTo>
                <a:lnTo>
                  <a:pt x="108104" y="95855"/>
                </a:lnTo>
                <a:lnTo>
                  <a:pt x="106306" y="98192"/>
                </a:lnTo>
                <a:lnTo>
                  <a:pt x="104501" y="100360"/>
                </a:lnTo>
                <a:lnTo>
                  <a:pt x="102341" y="102342"/>
                </a:lnTo>
                <a:lnTo>
                  <a:pt x="100358" y="104317"/>
                </a:lnTo>
                <a:lnTo>
                  <a:pt x="98198" y="106300"/>
                </a:lnTo>
                <a:lnTo>
                  <a:pt x="95853" y="108105"/>
                </a:lnTo>
                <a:lnTo>
                  <a:pt x="93515" y="109725"/>
                </a:lnTo>
                <a:lnTo>
                  <a:pt x="91170" y="111345"/>
                </a:lnTo>
                <a:lnTo>
                  <a:pt x="88648" y="112787"/>
                </a:lnTo>
                <a:lnTo>
                  <a:pt x="85947" y="114052"/>
                </a:lnTo>
                <a:lnTo>
                  <a:pt x="83425" y="115310"/>
                </a:lnTo>
                <a:lnTo>
                  <a:pt x="80717" y="116390"/>
                </a:lnTo>
                <a:lnTo>
                  <a:pt x="77839" y="117292"/>
                </a:lnTo>
                <a:lnTo>
                  <a:pt x="74954" y="118195"/>
                </a:lnTo>
                <a:lnTo>
                  <a:pt x="72069" y="118735"/>
                </a:lnTo>
                <a:lnTo>
                  <a:pt x="69191" y="119275"/>
                </a:lnTo>
                <a:lnTo>
                  <a:pt x="66129" y="119637"/>
                </a:lnTo>
                <a:lnTo>
                  <a:pt x="63066" y="119992"/>
                </a:lnTo>
                <a:lnTo>
                  <a:pt x="60003" y="119992"/>
                </a:lnTo>
                <a:lnTo>
                  <a:pt x="60003" y="119992"/>
                </a:lnTo>
                <a:lnTo>
                  <a:pt x="56933" y="119992"/>
                </a:lnTo>
                <a:lnTo>
                  <a:pt x="53870" y="119637"/>
                </a:lnTo>
                <a:lnTo>
                  <a:pt x="50808" y="119275"/>
                </a:lnTo>
                <a:lnTo>
                  <a:pt x="47930" y="118735"/>
                </a:lnTo>
                <a:lnTo>
                  <a:pt x="45045" y="118195"/>
                </a:lnTo>
                <a:lnTo>
                  <a:pt x="42160" y="117292"/>
                </a:lnTo>
                <a:lnTo>
                  <a:pt x="39459" y="116390"/>
                </a:lnTo>
                <a:lnTo>
                  <a:pt x="36574" y="115310"/>
                </a:lnTo>
                <a:lnTo>
                  <a:pt x="34052" y="114052"/>
                </a:lnTo>
                <a:lnTo>
                  <a:pt x="31351" y="112787"/>
                </a:lnTo>
                <a:lnTo>
                  <a:pt x="28829" y="111345"/>
                </a:lnTo>
                <a:lnTo>
                  <a:pt x="26491" y="109725"/>
                </a:lnTo>
                <a:lnTo>
                  <a:pt x="24146" y="108105"/>
                </a:lnTo>
                <a:lnTo>
                  <a:pt x="21801" y="106300"/>
                </a:lnTo>
                <a:lnTo>
                  <a:pt x="19641" y="104317"/>
                </a:lnTo>
                <a:lnTo>
                  <a:pt x="17658" y="102342"/>
                </a:lnTo>
                <a:lnTo>
                  <a:pt x="15675" y="100360"/>
                </a:lnTo>
                <a:lnTo>
                  <a:pt x="13693" y="98192"/>
                </a:lnTo>
                <a:lnTo>
                  <a:pt x="11895" y="95855"/>
                </a:lnTo>
                <a:lnTo>
                  <a:pt x="10275" y="93510"/>
                </a:lnTo>
                <a:lnTo>
                  <a:pt x="8648" y="91165"/>
                </a:lnTo>
                <a:lnTo>
                  <a:pt x="7212" y="88649"/>
                </a:lnTo>
                <a:lnTo>
                  <a:pt x="5947" y="85942"/>
                </a:lnTo>
                <a:lnTo>
                  <a:pt x="4690" y="83420"/>
                </a:lnTo>
                <a:lnTo>
                  <a:pt x="3602" y="80542"/>
                </a:lnTo>
                <a:lnTo>
                  <a:pt x="2707" y="77835"/>
                </a:lnTo>
                <a:lnTo>
                  <a:pt x="1805" y="74957"/>
                </a:lnTo>
                <a:lnTo>
                  <a:pt x="1265" y="72072"/>
                </a:lnTo>
                <a:lnTo>
                  <a:pt x="724" y="69187"/>
                </a:lnTo>
                <a:lnTo>
                  <a:pt x="362" y="66125"/>
                </a:lnTo>
                <a:lnTo>
                  <a:pt x="0" y="63062"/>
                </a:lnTo>
                <a:lnTo>
                  <a:pt x="0" y="60000"/>
                </a:lnTo>
                <a:lnTo>
                  <a:pt x="0" y="60000"/>
                </a:lnTo>
                <a:close/>
                <a:moveTo>
                  <a:pt x="53515" y="82702"/>
                </a:moveTo>
                <a:lnTo>
                  <a:pt x="53515" y="82702"/>
                </a:lnTo>
                <a:lnTo>
                  <a:pt x="53870" y="82702"/>
                </a:lnTo>
                <a:lnTo>
                  <a:pt x="53870" y="82702"/>
                </a:lnTo>
                <a:lnTo>
                  <a:pt x="55135" y="82517"/>
                </a:lnTo>
                <a:lnTo>
                  <a:pt x="56393" y="81977"/>
                </a:lnTo>
                <a:lnTo>
                  <a:pt x="57658" y="81260"/>
                </a:lnTo>
                <a:lnTo>
                  <a:pt x="58561" y="80357"/>
                </a:lnTo>
                <a:lnTo>
                  <a:pt x="88825" y="49909"/>
                </a:lnTo>
                <a:lnTo>
                  <a:pt x="88825" y="49909"/>
                </a:lnTo>
                <a:lnTo>
                  <a:pt x="89550" y="49007"/>
                </a:lnTo>
                <a:lnTo>
                  <a:pt x="89905" y="48112"/>
                </a:lnTo>
                <a:lnTo>
                  <a:pt x="90268" y="47032"/>
                </a:lnTo>
                <a:lnTo>
                  <a:pt x="90268" y="45945"/>
                </a:lnTo>
                <a:lnTo>
                  <a:pt x="90268" y="45945"/>
                </a:lnTo>
                <a:lnTo>
                  <a:pt x="90090" y="44509"/>
                </a:lnTo>
                <a:lnTo>
                  <a:pt x="89728" y="43067"/>
                </a:lnTo>
                <a:lnTo>
                  <a:pt x="89010" y="41987"/>
                </a:lnTo>
                <a:lnTo>
                  <a:pt x="87930" y="40900"/>
                </a:lnTo>
                <a:lnTo>
                  <a:pt x="87930" y="40900"/>
                </a:lnTo>
                <a:lnTo>
                  <a:pt x="87027" y="40182"/>
                </a:lnTo>
                <a:lnTo>
                  <a:pt x="85947" y="39819"/>
                </a:lnTo>
                <a:lnTo>
                  <a:pt x="84867" y="39464"/>
                </a:lnTo>
                <a:lnTo>
                  <a:pt x="83780" y="39464"/>
                </a:lnTo>
                <a:lnTo>
                  <a:pt x="83780" y="39464"/>
                </a:lnTo>
                <a:lnTo>
                  <a:pt x="82345" y="39642"/>
                </a:lnTo>
                <a:lnTo>
                  <a:pt x="81080" y="40004"/>
                </a:lnTo>
                <a:lnTo>
                  <a:pt x="79822" y="40722"/>
                </a:lnTo>
                <a:lnTo>
                  <a:pt x="78734" y="41802"/>
                </a:lnTo>
                <a:lnTo>
                  <a:pt x="52975" y="66487"/>
                </a:lnTo>
                <a:lnTo>
                  <a:pt x="42885" y="56575"/>
                </a:lnTo>
                <a:lnTo>
                  <a:pt x="42885" y="56575"/>
                </a:lnTo>
                <a:lnTo>
                  <a:pt x="41982" y="55679"/>
                </a:lnTo>
                <a:lnTo>
                  <a:pt x="40724" y="55139"/>
                </a:lnTo>
                <a:lnTo>
                  <a:pt x="39637" y="54777"/>
                </a:lnTo>
                <a:lnTo>
                  <a:pt x="38379" y="54592"/>
                </a:lnTo>
                <a:lnTo>
                  <a:pt x="38379" y="54592"/>
                </a:lnTo>
                <a:lnTo>
                  <a:pt x="37114" y="54777"/>
                </a:lnTo>
                <a:lnTo>
                  <a:pt x="35857" y="55139"/>
                </a:lnTo>
                <a:lnTo>
                  <a:pt x="34777" y="55679"/>
                </a:lnTo>
                <a:lnTo>
                  <a:pt x="33697" y="56575"/>
                </a:lnTo>
                <a:lnTo>
                  <a:pt x="33697" y="56575"/>
                </a:lnTo>
                <a:lnTo>
                  <a:pt x="32972" y="57477"/>
                </a:lnTo>
                <a:lnTo>
                  <a:pt x="32254" y="58557"/>
                </a:lnTo>
                <a:lnTo>
                  <a:pt x="31891" y="59822"/>
                </a:lnTo>
                <a:lnTo>
                  <a:pt x="31891" y="61080"/>
                </a:lnTo>
                <a:lnTo>
                  <a:pt x="31891" y="61080"/>
                </a:lnTo>
                <a:lnTo>
                  <a:pt x="31891" y="62344"/>
                </a:lnTo>
                <a:lnTo>
                  <a:pt x="32254" y="63602"/>
                </a:lnTo>
                <a:lnTo>
                  <a:pt x="32972" y="64682"/>
                </a:lnTo>
                <a:lnTo>
                  <a:pt x="33697" y="65762"/>
                </a:lnTo>
                <a:lnTo>
                  <a:pt x="48832" y="80897"/>
                </a:lnTo>
                <a:lnTo>
                  <a:pt x="48832" y="80897"/>
                </a:lnTo>
                <a:lnTo>
                  <a:pt x="49913" y="81622"/>
                </a:lnTo>
                <a:lnTo>
                  <a:pt x="50993" y="82340"/>
                </a:lnTo>
                <a:lnTo>
                  <a:pt x="52250" y="82702"/>
                </a:lnTo>
                <a:lnTo>
                  <a:pt x="53515" y="82702"/>
                </a:lnTo>
                <a:lnTo>
                  <a:pt x="53515" y="82702"/>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Shape 177"/>
          <p:cNvSpPr/>
          <p:nvPr/>
        </p:nvSpPr>
        <p:spPr>
          <a:xfrm>
            <a:off x="4277967" y="1498524"/>
            <a:ext cx="325200" cy="299100"/>
          </a:xfrm>
          <a:prstGeom prst="ellipse">
            <a:avLst/>
          </a:prstGeom>
          <a:solidFill>
            <a:schemeClr val="dk1"/>
          </a:solidFill>
          <a:ln cap="flat" cmpd="sng" w="9525">
            <a:solidFill>
              <a:schemeClr val="dk1"/>
            </a:solidFill>
            <a:prstDash val="solid"/>
            <a:round/>
            <a:headEnd len="med" w="med" type="none"/>
            <a:tailEnd len="med" w="med" type="none"/>
          </a:ln>
        </p:spPr>
        <p:txBody>
          <a:bodyPr anchorCtr="0" anchor="ctr" bIns="34275" lIns="68575" rIns="68575" wrap="square" tIns="34275">
            <a:noAutofit/>
          </a:bodyPr>
          <a:lstStyle/>
          <a:p>
            <a:pPr indent="-22225" lvl="0" marL="0" marR="0" rtl="0" algn="ctr">
              <a:lnSpc>
                <a:spcPct val="100000"/>
              </a:lnSpc>
              <a:spcBef>
                <a:spcPts val="0"/>
              </a:spcBef>
              <a:spcAft>
                <a:spcPts val="0"/>
              </a:spcAft>
              <a:buClr>
                <a:srgbClr val="000000"/>
              </a:buClr>
              <a:buSzPts val="350"/>
              <a:buFont typeface="Arial"/>
              <a:buNone/>
            </a:pPr>
            <a:r>
              <a:t/>
            </a:r>
            <a:endParaRPr b="0" i="0" sz="1400" u="none" cap="none" strike="noStrike">
              <a:solidFill>
                <a:schemeClr val="lt1"/>
              </a:solidFill>
              <a:latin typeface="Calibri"/>
              <a:ea typeface="Calibri"/>
              <a:cs typeface="Calibri"/>
              <a:sym typeface="Calibri"/>
            </a:endParaRPr>
          </a:p>
        </p:txBody>
      </p:sp>
      <p:cxnSp>
        <p:nvCxnSpPr>
          <p:cNvPr id="178" name="Shape 178"/>
          <p:cNvCxnSpPr/>
          <p:nvPr/>
        </p:nvCxnSpPr>
        <p:spPr>
          <a:xfrm flipH="1" rot="10800000">
            <a:off x="4582053" y="1591980"/>
            <a:ext cx="1628446" cy="85306"/>
          </a:xfrm>
          <a:prstGeom prst="straightConnector1">
            <a:avLst/>
          </a:prstGeom>
          <a:noFill/>
          <a:ln cap="flat" cmpd="sng" w="38100">
            <a:solidFill>
              <a:schemeClr val="dk1"/>
            </a:solidFill>
            <a:prstDash val="solid"/>
            <a:round/>
            <a:headEnd len="med" w="med" type="none"/>
            <a:tailEnd len="med" w="med" type="none"/>
          </a:ln>
          <a:effectLst>
            <a:outerShdw blurRad="40000" rotWithShape="0" dir="5400000" dist="23000">
              <a:srgbClr val="000000">
                <a:alpha val="34901"/>
              </a:srgbClr>
            </a:outerShdw>
          </a:effectLst>
        </p:spPr>
      </p:cxnSp>
      <p:sp>
        <p:nvSpPr>
          <p:cNvPr id="179" name="Shape 179"/>
          <p:cNvSpPr txBox="1"/>
          <p:nvPr/>
        </p:nvSpPr>
        <p:spPr>
          <a:xfrm>
            <a:off x="5760606" y="2227587"/>
            <a:ext cx="1520700" cy="518100"/>
          </a:xfrm>
          <a:prstGeom prst="rect">
            <a:avLst/>
          </a:prstGeom>
          <a:noFill/>
          <a:ln>
            <a:noFill/>
          </a:ln>
        </p:spPr>
        <p:txBody>
          <a:bodyPr anchorCtr="0" anchor="t" bIns="34275" lIns="68575" rIns="68575" wrap="square" tIns="34275">
            <a:noAutofit/>
          </a:bodyPr>
          <a:lstStyle/>
          <a:p>
            <a:pPr indent="-22225"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Online Courses Platform</a:t>
            </a:r>
          </a:p>
        </p:txBody>
      </p:sp>
      <p:sp>
        <p:nvSpPr>
          <p:cNvPr id="180" name="Shape 180"/>
          <p:cNvSpPr/>
          <p:nvPr/>
        </p:nvSpPr>
        <p:spPr>
          <a:xfrm rot="2742862">
            <a:off x="1917322" y="1226989"/>
            <a:ext cx="425358" cy="417722"/>
          </a:xfrm>
          <a:prstGeom prst="plus">
            <a:avLst>
              <a:gd fmla="val 41364" name="adj"/>
            </a:avLst>
          </a:prstGeom>
          <a:solidFill>
            <a:schemeClr val="dk1"/>
          </a:solidFill>
          <a:ln>
            <a:noFill/>
          </a:ln>
        </p:spPr>
        <p:txBody>
          <a:bodyPr anchorCtr="0" anchor="ctr" bIns="34275" lIns="68575" rIns="68575" wrap="square" tIns="34275">
            <a:noAutofit/>
          </a:bodyPr>
          <a:lstStyle/>
          <a:p>
            <a:pPr indent="-22225" lvl="0" marL="0" marR="0" rtl="0" algn="ctr">
              <a:lnSpc>
                <a:spcPct val="100000"/>
              </a:lnSpc>
              <a:spcBef>
                <a:spcPts val="0"/>
              </a:spcBef>
              <a:spcAft>
                <a:spcPts val="0"/>
              </a:spcAft>
              <a:buClr>
                <a:srgbClr val="000000"/>
              </a:buClr>
              <a:buSzPts val="350"/>
              <a:buFont typeface="Arial"/>
              <a:buNone/>
            </a:pPr>
            <a:r>
              <a:t/>
            </a:r>
            <a:endParaRPr b="0" i="0" sz="1400" u="none" cap="none" strike="noStrike">
              <a:solidFill>
                <a:schemeClr val="lt1"/>
              </a:solidFill>
              <a:latin typeface="Calibri"/>
              <a:ea typeface="Calibri"/>
              <a:cs typeface="Calibri"/>
              <a:sym typeface="Calibri"/>
            </a:endParaRPr>
          </a:p>
        </p:txBody>
      </p:sp>
      <p:sp>
        <p:nvSpPr>
          <p:cNvPr id="181" name="Shape 181"/>
          <p:cNvSpPr/>
          <p:nvPr/>
        </p:nvSpPr>
        <p:spPr>
          <a:xfrm rot="2742862">
            <a:off x="4412419" y="622596"/>
            <a:ext cx="425358" cy="417722"/>
          </a:xfrm>
          <a:prstGeom prst="plus">
            <a:avLst>
              <a:gd fmla="val 41364" name="adj"/>
            </a:avLst>
          </a:prstGeom>
          <a:solidFill>
            <a:schemeClr val="dk1"/>
          </a:solidFill>
          <a:ln>
            <a:noFill/>
          </a:ln>
        </p:spPr>
        <p:txBody>
          <a:bodyPr anchorCtr="0" anchor="ctr" bIns="34275" lIns="68575" rIns="68575" wrap="square" tIns="34275">
            <a:noAutofit/>
          </a:bodyPr>
          <a:lstStyle/>
          <a:p>
            <a:pPr indent="-22225" lvl="0" marL="0" marR="0" rtl="0" algn="ctr">
              <a:lnSpc>
                <a:spcPct val="100000"/>
              </a:lnSpc>
              <a:spcBef>
                <a:spcPts val="0"/>
              </a:spcBef>
              <a:spcAft>
                <a:spcPts val="0"/>
              </a:spcAft>
              <a:buClr>
                <a:srgbClr val="000000"/>
              </a:buClr>
              <a:buSzPts val="350"/>
              <a:buFont typeface="Arial"/>
              <a:buNone/>
            </a:pPr>
            <a:r>
              <a:t/>
            </a:r>
            <a:endParaRPr b="0" i="0" sz="1400" u="none" cap="none" strike="noStrike">
              <a:solidFill>
                <a:schemeClr val="lt1"/>
              </a:solidFill>
              <a:latin typeface="Calibri"/>
              <a:ea typeface="Calibri"/>
              <a:cs typeface="Calibri"/>
              <a:sym typeface="Calibri"/>
            </a:endParaRPr>
          </a:p>
        </p:txBody>
      </p:sp>
      <p:sp>
        <p:nvSpPr>
          <p:cNvPr id="182" name="Shape 182"/>
          <p:cNvSpPr/>
          <p:nvPr/>
        </p:nvSpPr>
        <p:spPr>
          <a:xfrm rot="2742862">
            <a:off x="6049161" y="1390599"/>
            <a:ext cx="425358" cy="417722"/>
          </a:xfrm>
          <a:prstGeom prst="plus">
            <a:avLst>
              <a:gd fmla="val 41364" name="adj"/>
            </a:avLst>
          </a:prstGeom>
          <a:solidFill>
            <a:schemeClr val="dk1"/>
          </a:solidFill>
          <a:ln>
            <a:noFill/>
          </a:ln>
        </p:spPr>
        <p:txBody>
          <a:bodyPr anchorCtr="0" anchor="ctr" bIns="34275" lIns="68575" rIns="68575" wrap="square" tIns="34275">
            <a:noAutofit/>
          </a:bodyPr>
          <a:lstStyle/>
          <a:p>
            <a:pPr indent="-22225" lvl="0" marL="0" marR="0" rtl="0" algn="ctr">
              <a:lnSpc>
                <a:spcPct val="100000"/>
              </a:lnSpc>
              <a:spcBef>
                <a:spcPts val="0"/>
              </a:spcBef>
              <a:spcAft>
                <a:spcPts val="0"/>
              </a:spcAft>
              <a:buClr>
                <a:srgbClr val="000000"/>
              </a:buClr>
              <a:buSzPts val="350"/>
              <a:buFont typeface="Arial"/>
              <a:buNone/>
            </a:pPr>
            <a:r>
              <a:t/>
            </a:r>
            <a:endParaRPr b="0" i="0" sz="1400" u="none" cap="none" strike="noStrike">
              <a:solidFill>
                <a:schemeClr val="lt1"/>
              </a:solidFill>
              <a:latin typeface="Calibri"/>
              <a:ea typeface="Calibri"/>
              <a:cs typeface="Calibri"/>
              <a:sym typeface="Calibri"/>
            </a:endParaRPr>
          </a:p>
        </p:txBody>
      </p:sp>
      <p:sp>
        <p:nvSpPr>
          <p:cNvPr id="183" name="Shape 183"/>
          <p:cNvSpPr/>
          <p:nvPr/>
        </p:nvSpPr>
        <p:spPr>
          <a:xfrm rot="2742862">
            <a:off x="5276061" y="2335478"/>
            <a:ext cx="425358" cy="417722"/>
          </a:xfrm>
          <a:prstGeom prst="plus">
            <a:avLst>
              <a:gd fmla="val 41364" name="adj"/>
            </a:avLst>
          </a:prstGeom>
          <a:solidFill>
            <a:schemeClr val="dk1"/>
          </a:solidFill>
          <a:ln>
            <a:noFill/>
          </a:ln>
        </p:spPr>
        <p:txBody>
          <a:bodyPr anchorCtr="0" anchor="ctr" bIns="34275" lIns="68575" rIns="68575" wrap="square" tIns="34275">
            <a:noAutofit/>
          </a:bodyPr>
          <a:lstStyle/>
          <a:p>
            <a:pPr indent="-22225" lvl="0" marL="0" marR="0" rtl="0" algn="ctr">
              <a:lnSpc>
                <a:spcPct val="100000"/>
              </a:lnSpc>
              <a:spcBef>
                <a:spcPts val="0"/>
              </a:spcBef>
              <a:spcAft>
                <a:spcPts val="0"/>
              </a:spcAft>
              <a:buClr>
                <a:srgbClr val="000000"/>
              </a:buClr>
              <a:buSzPts val="35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1381250" y="937125"/>
            <a:ext cx="3878400" cy="435600"/>
          </a:xfrm>
          <a:prstGeom prst="rect">
            <a:avLst/>
          </a:prstGeom>
          <a:noFill/>
          <a:ln>
            <a:noFill/>
          </a:ln>
        </p:spPr>
        <p:txBody>
          <a:bodyPr anchorCtr="0" anchor="ctr" bIns="91425" lIns="91425" rIns="91425" wrap="square" tIns="91425">
            <a:noAutofit/>
          </a:bodyPr>
          <a:lstStyle/>
          <a:p>
            <a:pPr indent="-127000" lvl="0" marL="0" marR="0" rtl="0" algn="l">
              <a:lnSpc>
                <a:spcPct val="100000"/>
              </a:lnSpc>
              <a:spcBef>
                <a:spcPts val="0"/>
              </a:spcBef>
              <a:spcAft>
                <a:spcPts val="0"/>
              </a:spcAft>
              <a:buClr>
                <a:srgbClr val="000000"/>
              </a:buClr>
              <a:buSzPts val="2000"/>
              <a:buFont typeface="Lora"/>
              <a:buNone/>
            </a:pPr>
            <a:r>
              <a:rPr b="1" i="0" lang="en-US" sz="2000" u="none" cap="none" strike="noStrike">
                <a:solidFill>
                  <a:srgbClr val="000000"/>
                </a:solidFill>
                <a:latin typeface="Arial"/>
                <a:ea typeface="Arial"/>
                <a:cs typeface="Arial"/>
                <a:sym typeface="Arial"/>
              </a:rPr>
              <a:t>NEXT STEPS</a:t>
            </a:r>
          </a:p>
        </p:txBody>
      </p:sp>
      <p:sp>
        <p:nvSpPr>
          <p:cNvPr id="189" name="Shape 189"/>
          <p:cNvSpPr/>
          <p:nvPr/>
        </p:nvSpPr>
        <p:spPr>
          <a:xfrm>
            <a:off x="3595323" y="1808525"/>
            <a:ext cx="2399100" cy="2399100"/>
          </a:xfrm>
          <a:prstGeom prst="ellipse">
            <a:avLst/>
          </a:prstGeom>
          <a:solidFill>
            <a:srgbClr val="FFCD00"/>
          </a:solidFill>
          <a:ln>
            <a:noFill/>
          </a:ln>
        </p:spPr>
        <p:txBody>
          <a:bodyPr anchorCtr="0" anchor="ctr" bIns="91425" lIns="91425" rIns="91425" wrap="square" tIns="91425">
            <a:noAutofit/>
          </a:bodyPr>
          <a:lstStyle/>
          <a:p>
            <a:pPr indent="-11430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Final Presentation to Bloomberg</a:t>
            </a:r>
          </a:p>
        </p:txBody>
      </p:sp>
      <p:sp>
        <p:nvSpPr>
          <p:cNvPr id="190" name="Shape 190"/>
          <p:cNvSpPr/>
          <p:nvPr/>
        </p:nvSpPr>
        <p:spPr>
          <a:xfrm>
            <a:off x="1545800" y="1808525"/>
            <a:ext cx="2399100" cy="2399100"/>
          </a:xfrm>
          <a:prstGeom prst="ellipse">
            <a:avLst/>
          </a:prstGeom>
          <a:solidFill>
            <a:srgbClr val="000000">
              <a:alpha val="7058"/>
            </a:srgbClr>
          </a:solidFill>
          <a:ln>
            <a:noFill/>
          </a:ln>
        </p:spPr>
        <p:txBody>
          <a:bodyPr anchorCtr="0" anchor="ctr" bIns="91425" lIns="91425" rIns="91425" wrap="square" tIns="91425">
            <a:noAutofit/>
          </a:bodyPr>
          <a:lstStyle/>
          <a:p>
            <a:pPr indent="-11430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Add Loyalty / Gamification &amp; Scheduling “</a:t>
            </a:r>
            <a:r>
              <a:rPr lang="en-US" sz="1800"/>
              <a:t>D</a:t>
            </a:r>
            <a:r>
              <a:rPr b="0" i="0" lang="en-US" sz="1800" u="none" cap="none" strike="noStrike">
                <a:solidFill>
                  <a:srgbClr val="000000"/>
                </a:solidFill>
                <a:latin typeface="Arial"/>
                <a:ea typeface="Arial"/>
                <a:cs typeface="Arial"/>
                <a:sym typeface="Arial"/>
              </a:rPr>
              <a:t>oodle”</a:t>
            </a:r>
          </a:p>
        </p:txBody>
      </p:sp>
      <p:sp>
        <p:nvSpPr>
          <p:cNvPr id="191" name="Shape 191"/>
          <p:cNvSpPr/>
          <p:nvPr/>
        </p:nvSpPr>
        <p:spPr>
          <a:xfrm>
            <a:off x="5644847" y="1808525"/>
            <a:ext cx="2399100" cy="2399100"/>
          </a:xfrm>
          <a:prstGeom prst="ellipse">
            <a:avLst/>
          </a:prstGeom>
          <a:solidFill>
            <a:srgbClr val="000000">
              <a:alpha val="7058"/>
            </a:srgbClr>
          </a:solidFill>
          <a:ln>
            <a:noFill/>
          </a:ln>
        </p:spPr>
        <p:txBody>
          <a:bodyPr anchorCtr="0" anchor="ctr" bIns="91425" lIns="91425" rIns="91425" wrap="square" tIns="91425">
            <a:noAutofit/>
          </a:bodyPr>
          <a:lstStyle/>
          <a:p>
            <a:pPr indent="-11430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Finalize </a:t>
            </a:r>
          </a:p>
          <a:p>
            <a:pPr indent="-11430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Job Buddy Poster</a:t>
            </a:r>
          </a:p>
        </p:txBody>
      </p:sp>
      <p:grpSp>
        <p:nvGrpSpPr>
          <p:cNvPr id="192" name="Shape 192"/>
          <p:cNvGrpSpPr/>
          <p:nvPr/>
        </p:nvGrpSpPr>
        <p:grpSpPr>
          <a:xfrm>
            <a:off x="916458" y="1019750"/>
            <a:ext cx="214625" cy="214625"/>
            <a:chOff x="2594050" y="1631825"/>
            <a:chExt cx="439625" cy="439625"/>
          </a:xfrm>
        </p:grpSpPr>
        <p:sp>
          <p:nvSpPr>
            <p:cNvPr id="193" name="Shape 193"/>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Shape 194"/>
            <p:cNvSpPr/>
            <p:nvPr/>
          </p:nvSpPr>
          <p:spPr>
            <a:xfrm>
              <a:off x="2857700" y="1631825"/>
              <a:ext cx="175975" cy="176000"/>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Shape 195"/>
            <p:cNvSpPr/>
            <p:nvPr/>
          </p:nvSpPr>
          <p:spPr>
            <a:xfrm>
              <a:off x="2662850" y="1699400"/>
              <a:ext cx="303250" cy="303250"/>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Shape 196"/>
            <p:cNvSpPr/>
            <p:nvPr/>
          </p:nvSpPr>
          <p:spPr>
            <a:xfrm>
              <a:off x="2814912" y="1754062"/>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cxnSp>
        <p:nvCxnSpPr>
          <p:cNvPr id="201" name="Shape 201"/>
          <p:cNvCxnSpPr/>
          <p:nvPr/>
        </p:nvCxnSpPr>
        <p:spPr>
          <a:xfrm>
            <a:off x="6450" y="1428750"/>
            <a:ext cx="2397300" cy="0"/>
          </a:xfrm>
          <a:prstGeom prst="straightConnector1">
            <a:avLst/>
          </a:prstGeom>
          <a:noFill/>
          <a:ln cap="flat" cmpd="sng" w="9525">
            <a:solidFill>
              <a:srgbClr val="CCCCCC"/>
            </a:solidFill>
            <a:prstDash val="solid"/>
            <a:round/>
            <a:headEnd len="med" w="med" type="none"/>
            <a:tailEnd len="med" w="med" type="none"/>
          </a:ln>
        </p:spPr>
      </p:cxnSp>
      <p:sp>
        <p:nvSpPr>
          <p:cNvPr id="202" name="Shape 202"/>
          <p:cNvSpPr txBox="1"/>
          <p:nvPr>
            <p:ph idx="4294967295" type="ctrTitle"/>
          </p:nvPr>
        </p:nvSpPr>
        <p:spPr>
          <a:xfrm>
            <a:off x="2371625" y="816550"/>
            <a:ext cx="4908000" cy="1159800"/>
          </a:xfrm>
          <a:prstGeom prst="rect">
            <a:avLst/>
          </a:prstGeom>
          <a:noFill/>
          <a:ln>
            <a:noFill/>
          </a:ln>
        </p:spPr>
        <p:txBody>
          <a:bodyPr anchorCtr="0" anchor="ctr" bIns="91425" lIns="91425" rIns="91425" wrap="square" tIns="91425">
            <a:noAutofit/>
          </a:bodyPr>
          <a:lstStyle/>
          <a:p>
            <a:pPr indent="-381000" lvl="0" marL="0" marR="0" rtl="0" algn="l">
              <a:lnSpc>
                <a:spcPct val="100000"/>
              </a:lnSpc>
              <a:spcBef>
                <a:spcPts val="0"/>
              </a:spcBef>
              <a:spcAft>
                <a:spcPts val="0"/>
              </a:spcAft>
              <a:buClr>
                <a:srgbClr val="000000"/>
              </a:buClr>
              <a:buSzPts val="6000"/>
              <a:buFont typeface="Lora"/>
              <a:buNone/>
            </a:pPr>
            <a:r>
              <a:rPr b="1" i="0" lang="en-US" sz="6000" u="none" cap="none" strike="noStrike">
                <a:solidFill>
                  <a:srgbClr val="000000"/>
                </a:solidFill>
                <a:latin typeface="Arial"/>
                <a:ea typeface="Arial"/>
                <a:cs typeface="Arial"/>
                <a:sym typeface="Arial"/>
              </a:rPr>
              <a:t>Thanks!</a:t>
            </a:r>
          </a:p>
        </p:txBody>
      </p:sp>
      <p:cxnSp>
        <p:nvCxnSpPr>
          <p:cNvPr id="203" name="Shape 203"/>
          <p:cNvCxnSpPr/>
          <p:nvPr/>
        </p:nvCxnSpPr>
        <p:spPr>
          <a:xfrm>
            <a:off x="5589800" y="1428750"/>
            <a:ext cx="3554100" cy="0"/>
          </a:xfrm>
          <a:prstGeom prst="straightConnector1">
            <a:avLst/>
          </a:prstGeom>
          <a:noFill/>
          <a:ln cap="flat" cmpd="sng" w="9525">
            <a:solidFill>
              <a:srgbClr val="CCCCCC"/>
            </a:solidFill>
            <a:prstDash val="solid"/>
            <a:round/>
            <a:headEnd len="med" w="med" type="none"/>
            <a:tailEnd len="med" w="med" type="none"/>
          </a:ln>
        </p:spPr>
      </p:cxnSp>
      <p:sp>
        <p:nvSpPr>
          <p:cNvPr id="204" name="Shape 204"/>
          <p:cNvSpPr/>
          <p:nvPr/>
        </p:nvSpPr>
        <p:spPr>
          <a:xfrm>
            <a:off x="831925" y="859175"/>
            <a:ext cx="1139100" cy="1139100"/>
          </a:xfrm>
          <a:prstGeom prst="ellipse">
            <a:avLst/>
          </a:prstGeom>
          <a:solidFill>
            <a:srgbClr val="FFCD00"/>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 name="Shape 205"/>
          <p:cNvGrpSpPr/>
          <p:nvPr/>
        </p:nvGrpSpPr>
        <p:grpSpPr>
          <a:xfrm>
            <a:off x="1148888" y="1190759"/>
            <a:ext cx="505722" cy="475767"/>
            <a:chOff x="5972700" y="2330200"/>
            <a:chExt cx="411625" cy="387275"/>
          </a:xfrm>
        </p:grpSpPr>
        <p:sp>
          <p:nvSpPr>
            <p:cNvPr id="206" name="Shape 206"/>
            <p:cNvSpPr/>
            <p:nvPr/>
          </p:nvSpPr>
          <p:spPr>
            <a:xfrm>
              <a:off x="5972700" y="2476950"/>
              <a:ext cx="98050" cy="219825"/>
            </a:xfrm>
            <a:custGeom>
              <a:pathLst>
                <a:path extrusionOk="0" fill="none" h="120000" w="120000">
                  <a:moveTo>
                    <a:pt x="0" y="0"/>
                  </a:moveTo>
                  <a:lnTo>
                    <a:pt x="0" y="119986"/>
                  </a:lnTo>
                  <a:lnTo>
                    <a:pt x="119969" y="119986"/>
                  </a:lnTo>
                  <a:lnTo>
                    <a:pt x="119969" y="0"/>
                  </a:lnTo>
                  <a:lnTo>
                    <a:pt x="0" y="0"/>
                  </a:lnTo>
                  <a:close/>
                  <a:moveTo>
                    <a:pt x="73768" y="32903"/>
                  </a:moveTo>
                  <a:lnTo>
                    <a:pt x="73768" y="32903"/>
                  </a:lnTo>
                  <a:lnTo>
                    <a:pt x="69301" y="32575"/>
                  </a:lnTo>
                  <a:lnTo>
                    <a:pt x="65568" y="32248"/>
                  </a:lnTo>
                  <a:lnTo>
                    <a:pt x="61866" y="31252"/>
                  </a:lnTo>
                  <a:lnTo>
                    <a:pt x="58867" y="30242"/>
                  </a:lnTo>
                  <a:lnTo>
                    <a:pt x="55900" y="28590"/>
                  </a:lnTo>
                  <a:lnTo>
                    <a:pt x="53666" y="26925"/>
                  </a:lnTo>
                  <a:lnTo>
                    <a:pt x="52901" y="25261"/>
                  </a:lnTo>
                  <a:lnTo>
                    <a:pt x="52167" y="23268"/>
                  </a:lnTo>
                  <a:lnTo>
                    <a:pt x="52167" y="23268"/>
                  </a:lnTo>
                  <a:lnTo>
                    <a:pt x="52901" y="21276"/>
                  </a:lnTo>
                  <a:lnTo>
                    <a:pt x="53666" y="19611"/>
                  </a:lnTo>
                  <a:lnTo>
                    <a:pt x="55900" y="17946"/>
                  </a:lnTo>
                  <a:lnTo>
                    <a:pt x="58867" y="16622"/>
                  </a:lnTo>
                  <a:lnTo>
                    <a:pt x="61866" y="15284"/>
                  </a:lnTo>
                  <a:lnTo>
                    <a:pt x="65568" y="14629"/>
                  </a:lnTo>
                  <a:lnTo>
                    <a:pt x="69301" y="13961"/>
                  </a:lnTo>
                  <a:lnTo>
                    <a:pt x="73768" y="13633"/>
                  </a:lnTo>
                  <a:lnTo>
                    <a:pt x="73768" y="13633"/>
                  </a:lnTo>
                  <a:lnTo>
                    <a:pt x="78235" y="13961"/>
                  </a:lnTo>
                  <a:lnTo>
                    <a:pt x="81968" y="14629"/>
                  </a:lnTo>
                  <a:lnTo>
                    <a:pt x="85701" y="15284"/>
                  </a:lnTo>
                  <a:lnTo>
                    <a:pt x="88669" y="16622"/>
                  </a:lnTo>
                  <a:lnTo>
                    <a:pt x="91667" y="17946"/>
                  </a:lnTo>
                  <a:lnTo>
                    <a:pt x="93901" y="19611"/>
                  </a:lnTo>
                  <a:lnTo>
                    <a:pt x="94635" y="21276"/>
                  </a:lnTo>
                  <a:lnTo>
                    <a:pt x="95400" y="23268"/>
                  </a:lnTo>
                  <a:lnTo>
                    <a:pt x="95400" y="23268"/>
                  </a:lnTo>
                  <a:lnTo>
                    <a:pt x="94635" y="25261"/>
                  </a:lnTo>
                  <a:lnTo>
                    <a:pt x="93901" y="26925"/>
                  </a:lnTo>
                  <a:lnTo>
                    <a:pt x="91667" y="28590"/>
                  </a:lnTo>
                  <a:lnTo>
                    <a:pt x="88669" y="30242"/>
                  </a:lnTo>
                  <a:lnTo>
                    <a:pt x="85701" y="31252"/>
                  </a:lnTo>
                  <a:lnTo>
                    <a:pt x="81968" y="32248"/>
                  </a:lnTo>
                  <a:lnTo>
                    <a:pt x="78235" y="32575"/>
                  </a:lnTo>
                  <a:lnTo>
                    <a:pt x="73768" y="32903"/>
                  </a:lnTo>
                  <a:lnTo>
                    <a:pt x="73768" y="32903"/>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Shape 207"/>
            <p:cNvSpPr/>
            <p:nvPr/>
          </p:nvSpPr>
          <p:spPr>
            <a:xfrm>
              <a:off x="6078025" y="2330200"/>
              <a:ext cx="306300" cy="387275"/>
            </a:xfrm>
            <a:custGeom>
              <a:pathLst>
                <a:path extrusionOk="0" fill="none" h="120000" w="120000">
                  <a:moveTo>
                    <a:pt x="9" y="103771"/>
                  </a:moveTo>
                  <a:lnTo>
                    <a:pt x="14799" y="103771"/>
                  </a:lnTo>
                  <a:lnTo>
                    <a:pt x="14799" y="103771"/>
                  </a:lnTo>
                  <a:lnTo>
                    <a:pt x="19569" y="105653"/>
                  </a:lnTo>
                  <a:lnTo>
                    <a:pt x="26248" y="107923"/>
                  </a:lnTo>
                  <a:lnTo>
                    <a:pt x="34828" y="110564"/>
                  </a:lnTo>
                  <a:lnTo>
                    <a:pt x="44378" y="113392"/>
                  </a:lnTo>
                  <a:lnTo>
                    <a:pt x="54632" y="115847"/>
                  </a:lnTo>
                  <a:lnTo>
                    <a:pt x="59882" y="116978"/>
                  </a:lnTo>
                  <a:lnTo>
                    <a:pt x="65132" y="117916"/>
                  </a:lnTo>
                  <a:lnTo>
                    <a:pt x="70137" y="118861"/>
                  </a:lnTo>
                  <a:lnTo>
                    <a:pt x="75142" y="119426"/>
                  </a:lnTo>
                  <a:lnTo>
                    <a:pt x="79676" y="119806"/>
                  </a:lnTo>
                  <a:lnTo>
                    <a:pt x="84211" y="119992"/>
                  </a:lnTo>
                  <a:lnTo>
                    <a:pt x="84211" y="119992"/>
                  </a:lnTo>
                  <a:lnTo>
                    <a:pt x="91841" y="119992"/>
                  </a:lnTo>
                  <a:lnTo>
                    <a:pt x="95896" y="119806"/>
                  </a:lnTo>
                  <a:lnTo>
                    <a:pt x="99715" y="119426"/>
                  </a:lnTo>
                  <a:lnTo>
                    <a:pt x="103055" y="118675"/>
                  </a:lnTo>
                  <a:lnTo>
                    <a:pt x="104720" y="118295"/>
                  </a:lnTo>
                  <a:lnTo>
                    <a:pt x="105915" y="117916"/>
                  </a:lnTo>
                  <a:lnTo>
                    <a:pt x="107110" y="117350"/>
                  </a:lnTo>
                  <a:lnTo>
                    <a:pt x="108060" y="116599"/>
                  </a:lnTo>
                  <a:lnTo>
                    <a:pt x="108540" y="115847"/>
                  </a:lnTo>
                  <a:lnTo>
                    <a:pt x="109020" y="114902"/>
                  </a:lnTo>
                  <a:lnTo>
                    <a:pt x="109735" y="109426"/>
                  </a:lnTo>
                  <a:lnTo>
                    <a:pt x="109735" y="109426"/>
                  </a:lnTo>
                  <a:lnTo>
                    <a:pt x="109500" y="108109"/>
                  </a:lnTo>
                  <a:lnTo>
                    <a:pt x="109020" y="106978"/>
                  </a:lnTo>
                  <a:lnTo>
                    <a:pt x="108060" y="105847"/>
                  </a:lnTo>
                  <a:lnTo>
                    <a:pt x="106630" y="104902"/>
                  </a:lnTo>
                  <a:lnTo>
                    <a:pt x="106630" y="104902"/>
                  </a:lnTo>
                  <a:lnTo>
                    <a:pt x="107825" y="104716"/>
                  </a:lnTo>
                  <a:lnTo>
                    <a:pt x="109020" y="104336"/>
                  </a:lnTo>
                  <a:lnTo>
                    <a:pt x="110215" y="103957"/>
                  </a:lnTo>
                  <a:lnTo>
                    <a:pt x="111165" y="103205"/>
                  </a:lnTo>
                  <a:lnTo>
                    <a:pt x="111880" y="102446"/>
                  </a:lnTo>
                  <a:lnTo>
                    <a:pt x="112595" y="101509"/>
                  </a:lnTo>
                  <a:lnTo>
                    <a:pt x="113075" y="100370"/>
                  </a:lnTo>
                  <a:lnTo>
                    <a:pt x="113310" y="99433"/>
                  </a:lnTo>
                  <a:lnTo>
                    <a:pt x="114025" y="92639"/>
                  </a:lnTo>
                  <a:lnTo>
                    <a:pt x="114025" y="92639"/>
                  </a:lnTo>
                  <a:lnTo>
                    <a:pt x="114025" y="91694"/>
                  </a:lnTo>
                  <a:lnTo>
                    <a:pt x="114025" y="90943"/>
                  </a:lnTo>
                  <a:lnTo>
                    <a:pt x="113790" y="89998"/>
                  </a:lnTo>
                  <a:lnTo>
                    <a:pt x="113310" y="89246"/>
                  </a:lnTo>
                  <a:lnTo>
                    <a:pt x="112115" y="87922"/>
                  </a:lnTo>
                  <a:lnTo>
                    <a:pt x="111400" y="87356"/>
                  </a:lnTo>
                  <a:lnTo>
                    <a:pt x="110685" y="86791"/>
                  </a:lnTo>
                  <a:lnTo>
                    <a:pt x="110685" y="86791"/>
                  </a:lnTo>
                  <a:lnTo>
                    <a:pt x="111880" y="86605"/>
                  </a:lnTo>
                  <a:lnTo>
                    <a:pt x="112840" y="86225"/>
                  </a:lnTo>
                  <a:lnTo>
                    <a:pt x="113790" y="85660"/>
                  </a:lnTo>
                  <a:lnTo>
                    <a:pt x="114740" y="84900"/>
                  </a:lnTo>
                  <a:lnTo>
                    <a:pt x="115455" y="84149"/>
                  </a:lnTo>
                  <a:lnTo>
                    <a:pt x="115935" y="83398"/>
                  </a:lnTo>
                  <a:lnTo>
                    <a:pt x="116415" y="82453"/>
                  </a:lnTo>
                  <a:lnTo>
                    <a:pt x="116650" y="81322"/>
                  </a:lnTo>
                  <a:lnTo>
                    <a:pt x="117365" y="74714"/>
                  </a:lnTo>
                  <a:lnTo>
                    <a:pt x="117365" y="74714"/>
                  </a:lnTo>
                  <a:lnTo>
                    <a:pt x="117365" y="73769"/>
                  </a:lnTo>
                  <a:lnTo>
                    <a:pt x="117365" y="72831"/>
                  </a:lnTo>
                  <a:lnTo>
                    <a:pt x="117130" y="71886"/>
                  </a:lnTo>
                  <a:lnTo>
                    <a:pt x="116650" y="71127"/>
                  </a:lnTo>
                  <a:lnTo>
                    <a:pt x="116170" y="70376"/>
                  </a:lnTo>
                  <a:lnTo>
                    <a:pt x="115455" y="69810"/>
                  </a:lnTo>
                  <a:lnTo>
                    <a:pt x="114740" y="69245"/>
                  </a:lnTo>
                  <a:lnTo>
                    <a:pt x="113790" y="68679"/>
                  </a:lnTo>
                  <a:lnTo>
                    <a:pt x="113790" y="68679"/>
                  </a:lnTo>
                  <a:lnTo>
                    <a:pt x="114740" y="68486"/>
                  </a:lnTo>
                  <a:lnTo>
                    <a:pt x="115700" y="67920"/>
                  </a:lnTo>
                  <a:lnTo>
                    <a:pt x="116650" y="67355"/>
                  </a:lnTo>
                  <a:lnTo>
                    <a:pt x="117365" y="66789"/>
                  </a:lnTo>
                  <a:lnTo>
                    <a:pt x="118080" y="66038"/>
                  </a:lnTo>
                  <a:lnTo>
                    <a:pt x="118560" y="65279"/>
                  </a:lnTo>
                  <a:lnTo>
                    <a:pt x="118795" y="64341"/>
                  </a:lnTo>
                  <a:lnTo>
                    <a:pt x="119040" y="63396"/>
                  </a:lnTo>
                  <a:lnTo>
                    <a:pt x="119990" y="56603"/>
                  </a:lnTo>
                  <a:lnTo>
                    <a:pt x="119990" y="56603"/>
                  </a:lnTo>
                  <a:lnTo>
                    <a:pt x="119755" y="55658"/>
                  </a:lnTo>
                  <a:lnTo>
                    <a:pt x="119510" y="54720"/>
                  </a:lnTo>
                  <a:lnTo>
                    <a:pt x="119040" y="53961"/>
                  </a:lnTo>
                  <a:lnTo>
                    <a:pt x="118560" y="53210"/>
                  </a:lnTo>
                  <a:lnTo>
                    <a:pt x="117845" y="52451"/>
                  </a:lnTo>
                  <a:lnTo>
                    <a:pt x="116895" y="51885"/>
                  </a:lnTo>
                  <a:lnTo>
                    <a:pt x="114740" y="50754"/>
                  </a:lnTo>
                  <a:lnTo>
                    <a:pt x="112360" y="49809"/>
                  </a:lnTo>
                  <a:lnTo>
                    <a:pt x="109500" y="49058"/>
                  </a:lnTo>
                  <a:lnTo>
                    <a:pt x="106395" y="48492"/>
                  </a:lnTo>
                  <a:lnTo>
                    <a:pt x="103290" y="48113"/>
                  </a:lnTo>
                  <a:lnTo>
                    <a:pt x="103290" y="48113"/>
                  </a:lnTo>
                  <a:lnTo>
                    <a:pt x="96611" y="47361"/>
                  </a:lnTo>
                  <a:lnTo>
                    <a:pt x="86356" y="46602"/>
                  </a:lnTo>
                  <a:lnTo>
                    <a:pt x="74191" y="46037"/>
                  </a:lnTo>
                  <a:lnTo>
                    <a:pt x="61792" y="45471"/>
                  </a:lnTo>
                  <a:lnTo>
                    <a:pt x="61792" y="45471"/>
                  </a:lnTo>
                  <a:lnTo>
                    <a:pt x="63457" y="43209"/>
                  </a:lnTo>
                  <a:lnTo>
                    <a:pt x="64887" y="40568"/>
                  </a:lnTo>
                  <a:lnTo>
                    <a:pt x="66317" y="37740"/>
                  </a:lnTo>
                  <a:lnTo>
                    <a:pt x="67277" y="34719"/>
                  </a:lnTo>
                  <a:lnTo>
                    <a:pt x="68227" y="31698"/>
                  </a:lnTo>
                  <a:lnTo>
                    <a:pt x="69187" y="28491"/>
                  </a:lnTo>
                  <a:lnTo>
                    <a:pt x="70137" y="22270"/>
                  </a:lnTo>
                  <a:lnTo>
                    <a:pt x="70852" y="16608"/>
                  </a:lnTo>
                  <a:lnTo>
                    <a:pt x="71332" y="11890"/>
                  </a:lnTo>
                  <a:lnTo>
                    <a:pt x="71332" y="7552"/>
                  </a:lnTo>
                  <a:lnTo>
                    <a:pt x="71332" y="7552"/>
                  </a:lnTo>
                  <a:lnTo>
                    <a:pt x="71332" y="6228"/>
                  </a:lnTo>
                  <a:lnTo>
                    <a:pt x="70617" y="4717"/>
                  </a:lnTo>
                  <a:lnTo>
                    <a:pt x="69902" y="3586"/>
                  </a:lnTo>
                  <a:lnTo>
                    <a:pt x="68707" y="2455"/>
                  </a:lnTo>
                  <a:lnTo>
                    <a:pt x="67277" y="1324"/>
                  </a:lnTo>
                  <a:lnTo>
                    <a:pt x="65602" y="759"/>
                  </a:lnTo>
                  <a:lnTo>
                    <a:pt x="63692" y="193"/>
                  </a:lnTo>
                  <a:lnTo>
                    <a:pt x="61792" y="7"/>
                  </a:lnTo>
                  <a:lnTo>
                    <a:pt x="61792" y="7"/>
                  </a:lnTo>
                  <a:lnTo>
                    <a:pt x="58207" y="193"/>
                  </a:lnTo>
                  <a:lnTo>
                    <a:pt x="55827" y="573"/>
                  </a:lnTo>
                  <a:lnTo>
                    <a:pt x="53917" y="1138"/>
                  </a:lnTo>
                  <a:lnTo>
                    <a:pt x="52487" y="1704"/>
                  </a:lnTo>
                  <a:lnTo>
                    <a:pt x="52487" y="1704"/>
                  </a:lnTo>
                  <a:lnTo>
                    <a:pt x="48667" y="11325"/>
                  </a:lnTo>
                  <a:lnTo>
                    <a:pt x="46758" y="15663"/>
                  </a:lnTo>
                  <a:lnTo>
                    <a:pt x="44848" y="19629"/>
                  </a:lnTo>
                  <a:lnTo>
                    <a:pt x="42948" y="23208"/>
                  </a:lnTo>
                  <a:lnTo>
                    <a:pt x="41038" y="26229"/>
                  </a:lnTo>
                  <a:lnTo>
                    <a:pt x="39363" y="28491"/>
                  </a:lnTo>
                  <a:lnTo>
                    <a:pt x="37933" y="30381"/>
                  </a:lnTo>
                  <a:lnTo>
                    <a:pt x="37933" y="30381"/>
                  </a:lnTo>
                  <a:lnTo>
                    <a:pt x="35788" y="32077"/>
                  </a:lnTo>
                  <a:lnTo>
                    <a:pt x="32448" y="34719"/>
                  </a:lnTo>
                  <a:lnTo>
                    <a:pt x="24573" y="40568"/>
                  </a:lnTo>
                  <a:lnTo>
                    <a:pt x="14084" y="48113"/>
                  </a:lnTo>
                  <a:lnTo>
                    <a:pt x="9" y="4811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Shape 208"/>
          <p:cNvGrpSpPr/>
          <p:nvPr/>
        </p:nvGrpSpPr>
        <p:grpSpPr>
          <a:xfrm>
            <a:off x="555478" y="2610475"/>
            <a:ext cx="8063082" cy="2249982"/>
            <a:chOff x="0" y="0"/>
            <a:chExt cx="8671014" cy="2516498"/>
          </a:xfrm>
        </p:grpSpPr>
        <p:sp>
          <p:nvSpPr>
            <p:cNvPr descr="Picture 3" id="209" name="Shape 209"/>
            <p:cNvSpPr/>
            <p:nvPr/>
          </p:nvSpPr>
          <p:spPr>
            <a:xfrm>
              <a:off x="0" y="34533"/>
              <a:ext cx="1695847" cy="1782367"/>
            </a:xfrm>
            <a:custGeom>
              <a:pathLst>
                <a:path extrusionOk="0" h="120000" w="120000">
                  <a:moveTo>
                    <a:pt x="59983" y="0"/>
                  </a:moveTo>
                  <a:cubicBezTo>
                    <a:pt x="26850" y="0"/>
                    <a:pt x="0" y="26850"/>
                    <a:pt x="0" y="59988"/>
                  </a:cubicBezTo>
                  <a:cubicBezTo>
                    <a:pt x="0" y="93122"/>
                    <a:pt x="26850" y="120000"/>
                    <a:pt x="59983" y="120000"/>
                  </a:cubicBezTo>
                  <a:cubicBezTo>
                    <a:pt x="93122" y="120000"/>
                    <a:pt x="120000" y="93122"/>
                    <a:pt x="120000" y="59988"/>
                  </a:cubicBezTo>
                  <a:cubicBezTo>
                    <a:pt x="120000" y="26850"/>
                    <a:pt x="93122" y="0"/>
                    <a:pt x="59983" y="0"/>
                  </a:cubicBezTo>
                  <a:close/>
                </a:path>
              </a:pathLst>
            </a:custGeom>
            <a:noFill/>
            <a:ln>
              <a:noFill/>
            </a:ln>
          </p:spPr>
        </p:sp>
        <p:sp>
          <p:nvSpPr>
            <p:cNvPr descr="Picture 8" id="210" name="Shape 210"/>
            <p:cNvSpPr/>
            <p:nvPr/>
          </p:nvSpPr>
          <p:spPr>
            <a:xfrm>
              <a:off x="5217108" y="0"/>
              <a:ext cx="1837532" cy="1837532"/>
            </a:xfrm>
            <a:custGeom>
              <a:pathLst>
                <a:path extrusionOk="0" h="120000" w="120000">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close/>
                </a:path>
              </a:pathLst>
            </a:custGeom>
            <a:noFill/>
            <a:ln>
              <a:noFill/>
            </a:ln>
          </p:spPr>
        </p:sp>
        <p:sp>
          <p:nvSpPr>
            <p:cNvPr descr="Picture 9" id="211" name="Shape 211"/>
            <p:cNvSpPr/>
            <p:nvPr/>
          </p:nvSpPr>
          <p:spPr>
            <a:xfrm>
              <a:off x="6932303" y="1"/>
              <a:ext cx="1738711" cy="1837532"/>
            </a:xfrm>
            <a:custGeom>
              <a:pathLst>
                <a:path extrusionOk="0" h="120000" w="120000">
                  <a:moveTo>
                    <a:pt x="59988" y="0"/>
                  </a:moveTo>
                  <a:cubicBezTo>
                    <a:pt x="26855" y="0"/>
                    <a:pt x="0" y="26861"/>
                    <a:pt x="0" y="60000"/>
                  </a:cubicBezTo>
                  <a:cubicBezTo>
                    <a:pt x="0" y="93138"/>
                    <a:pt x="26855" y="120000"/>
                    <a:pt x="59988" y="120000"/>
                  </a:cubicBezTo>
                  <a:cubicBezTo>
                    <a:pt x="93122" y="120000"/>
                    <a:pt x="120000" y="93138"/>
                    <a:pt x="120000" y="60000"/>
                  </a:cubicBezTo>
                  <a:cubicBezTo>
                    <a:pt x="120000" y="26861"/>
                    <a:pt x="93122" y="0"/>
                    <a:pt x="59988" y="0"/>
                  </a:cubicBezTo>
                  <a:close/>
                </a:path>
              </a:pathLst>
            </a:custGeom>
            <a:noFill/>
            <a:ln>
              <a:noFill/>
            </a:ln>
          </p:spPr>
        </p:sp>
        <p:sp>
          <p:nvSpPr>
            <p:cNvPr descr="Picture 10" id="212" name="Shape 212"/>
            <p:cNvSpPr/>
            <p:nvPr/>
          </p:nvSpPr>
          <p:spPr>
            <a:xfrm>
              <a:off x="3376100" y="48501"/>
              <a:ext cx="1903413" cy="1768079"/>
            </a:xfrm>
            <a:custGeom>
              <a:pathLst>
                <a:path extrusionOk="0" h="120000" w="120000">
                  <a:moveTo>
                    <a:pt x="60000" y="0"/>
                  </a:moveTo>
                  <a:cubicBezTo>
                    <a:pt x="26861" y="0"/>
                    <a:pt x="0" y="26872"/>
                    <a:pt x="0" y="60011"/>
                  </a:cubicBezTo>
                  <a:cubicBezTo>
                    <a:pt x="0" y="93155"/>
                    <a:pt x="26861" y="120000"/>
                    <a:pt x="60000" y="120000"/>
                  </a:cubicBezTo>
                  <a:cubicBezTo>
                    <a:pt x="93138" y="120000"/>
                    <a:pt x="120000" y="93155"/>
                    <a:pt x="120000" y="60011"/>
                  </a:cubicBezTo>
                  <a:cubicBezTo>
                    <a:pt x="120000" y="26872"/>
                    <a:pt x="93138" y="0"/>
                    <a:pt x="60000" y="0"/>
                  </a:cubicBezTo>
                  <a:close/>
                </a:path>
              </a:pathLst>
            </a:custGeom>
            <a:noFill/>
            <a:ln>
              <a:noFill/>
            </a:ln>
          </p:spPr>
        </p:sp>
        <p:sp>
          <p:nvSpPr>
            <p:cNvPr id="213" name="Shape 213"/>
            <p:cNvSpPr txBox="1"/>
            <p:nvPr/>
          </p:nvSpPr>
          <p:spPr>
            <a:xfrm>
              <a:off x="210913" y="1910317"/>
              <a:ext cx="1276760" cy="606181"/>
            </a:xfrm>
            <a:prstGeom prst="rect">
              <a:avLst/>
            </a:prstGeom>
            <a:noFill/>
            <a:ln>
              <a:noFill/>
            </a:ln>
          </p:spPr>
          <p:txBody>
            <a:bodyPr anchorCtr="0" anchor="t" bIns="45700" lIns="45700" rIns="45700" wrap="square" tIns="45700">
              <a:noAutofit/>
            </a:bodyPr>
            <a:lstStyle/>
            <a:p>
              <a:pPr indent="-139700" lvl="0" marL="0" marR="0" rtl="0" algn="ctr">
                <a:lnSpc>
                  <a:spcPct val="10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Michael </a:t>
              </a:r>
              <a:r>
                <a:rPr b="1" i="0" lang="en-US" sz="1200" u="none" cap="none" strike="noStrike">
                  <a:solidFill>
                    <a:schemeClr val="dk1"/>
                  </a:solidFill>
                  <a:latin typeface="Arial"/>
                  <a:ea typeface="Arial"/>
                  <a:cs typeface="Arial"/>
                  <a:sym typeface="Arial"/>
                </a:rPr>
                <a:t>MBA</a:t>
              </a:r>
            </a:p>
          </p:txBody>
        </p:sp>
        <p:sp>
          <p:nvSpPr>
            <p:cNvPr id="214" name="Shape 214"/>
            <p:cNvSpPr txBox="1"/>
            <p:nvPr/>
          </p:nvSpPr>
          <p:spPr>
            <a:xfrm>
              <a:off x="1882207" y="1910317"/>
              <a:ext cx="1058630" cy="606181"/>
            </a:xfrm>
            <a:prstGeom prst="rect">
              <a:avLst/>
            </a:prstGeom>
            <a:noFill/>
            <a:ln>
              <a:noFill/>
            </a:ln>
          </p:spPr>
          <p:txBody>
            <a:bodyPr anchorCtr="0" anchor="t" bIns="45700" lIns="45700" rIns="45700" wrap="square" tIns="45700">
              <a:noAutofit/>
            </a:bodyPr>
            <a:lstStyle/>
            <a:p>
              <a:pPr indent="-139700" lvl="0" marL="0" marR="0" rtl="0" algn="ctr">
                <a:lnSpc>
                  <a:spcPct val="10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Mike </a:t>
              </a:r>
            </a:p>
            <a:p>
              <a:pPr indent="-76200" lvl="0" marL="0" marR="0" rtl="0" algn="ct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CS</a:t>
              </a:r>
            </a:p>
          </p:txBody>
        </p:sp>
        <p:sp>
          <p:nvSpPr>
            <p:cNvPr id="215" name="Shape 215"/>
            <p:cNvSpPr txBox="1"/>
            <p:nvPr/>
          </p:nvSpPr>
          <p:spPr>
            <a:xfrm>
              <a:off x="3769574" y="1910317"/>
              <a:ext cx="1387117" cy="606181"/>
            </a:xfrm>
            <a:prstGeom prst="rect">
              <a:avLst/>
            </a:prstGeom>
            <a:noFill/>
            <a:ln>
              <a:noFill/>
            </a:ln>
          </p:spPr>
          <p:txBody>
            <a:bodyPr anchorCtr="0" anchor="t" bIns="45700" lIns="45700" rIns="45700" wrap="square" tIns="45700">
              <a:noAutofit/>
            </a:bodyPr>
            <a:lstStyle/>
            <a:p>
              <a:pPr indent="-139700" lvl="0" marL="0" marR="0" rtl="0" algn="ctr">
                <a:lnSpc>
                  <a:spcPct val="10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Vincent</a:t>
              </a:r>
            </a:p>
            <a:p>
              <a:pPr indent="-76200" lvl="0" marL="0" marR="0" rtl="0" algn="ct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CS</a:t>
              </a:r>
            </a:p>
          </p:txBody>
        </p:sp>
        <p:sp>
          <p:nvSpPr>
            <p:cNvPr id="216" name="Shape 216"/>
            <p:cNvSpPr txBox="1"/>
            <p:nvPr/>
          </p:nvSpPr>
          <p:spPr>
            <a:xfrm>
              <a:off x="5723112" y="1910317"/>
              <a:ext cx="1058629" cy="606181"/>
            </a:xfrm>
            <a:prstGeom prst="rect">
              <a:avLst/>
            </a:prstGeom>
            <a:noFill/>
            <a:ln>
              <a:noFill/>
            </a:ln>
          </p:spPr>
          <p:txBody>
            <a:bodyPr anchorCtr="0" anchor="t" bIns="45700" lIns="45700" rIns="45700" wrap="square" tIns="45700">
              <a:noAutofit/>
            </a:bodyPr>
            <a:lstStyle/>
            <a:p>
              <a:pPr indent="-139700" lvl="0" marL="0" marR="0" rtl="0" algn="ctr">
                <a:lnSpc>
                  <a:spcPct val="10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Yi </a:t>
              </a:r>
            </a:p>
            <a:p>
              <a:pPr indent="-76200" lvl="0" marL="0" marR="0" rtl="0" algn="ct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Design</a:t>
              </a:r>
            </a:p>
          </p:txBody>
        </p:sp>
        <p:sp>
          <p:nvSpPr>
            <p:cNvPr id="217" name="Shape 217"/>
            <p:cNvSpPr txBox="1"/>
            <p:nvPr/>
          </p:nvSpPr>
          <p:spPr>
            <a:xfrm>
              <a:off x="7282114" y="1910317"/>
              <a:ext cx="1058629" cy="606181"/>
            </a:xfrm>
            <a:prstGeom prst="rect">
              <a:avLst/>
            </a:prstGeom>
            <a:noFill/>
            <a:ln>
              <a:noFill/>
            </a:ln>
          </p:spPr>
          <p:txBody>
            <a:bodyPr anchorCtr="0" anchor="t" bIns="45700" lIns="45700" rIns="45700" wrap="square" tIns="45700">
              <a:noAutofit/>
            </a:bodyPr>
            <a:lstStyle/>
            <a:p>
              <a:pPr indent="-139700" lvl="0" marL="0" marR="0" rtl="0" algn="ctr">
                <a:lnSpc>
                  <a:spcPct val="100000"/>
                </a:lnSpc>
                <a:spcBef>
                  <a:spcPts val="0"/>
                </a:spcBef>
                <a:spcAft>
                  <a:spcPts val="0"/>
                </a:spcAft>
                <a:buClr>
                  <a:schemeClr val="dk1"/>
                </a:buClr>
                <a:buSzPts val="2200"/>
                <a:buFont typeface="Arial"/>
                <a:buNone/>
              </a:pPr>
              <a:r>
                <a:rPr b="1" i="0" lang="en-US" sz="2200" u="none" cap="none" strike="noStrike">
                  <a:solidFill>
                    <a:schemeClr val="dk1"/>
                  </a:solidFill>
                  <a:latin typeface="Arial"/>
                  <a:ea typeface="Arial"/>
                  <a:cs typeface="Arial"/>
                  <a:sym typeface="Arial"/>
                </a:rPr>
                <a:t>Andy</a:t>
              </a:r>
            </a:p>
            <a:p>
              <a:pPr indent="-76200" lvl="0" marL="0" marR="0" rtl="0" algn="ct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CM</a:t>
              </a:r>
            </a:p>
          </p:txBody>
        </p:sp>
        <p:sp>
          <p:nvSpPr>
            <p:cNvPr descr="Picture 7" id="218" name="Shape 218"/>
            <p:cNvSpPr/>
            <p:nvPr/>
          </p:nvSpPr>
          <p:spPr>
            <a:xfrm>
              <a:off x="1731507" y="27646"/>
              <a:ext cx="1709690" cy="1789114"/>
            </a:xfrm>
            <a:custGeom>
              <a:pathLst>
                <a:path extrusionOk="0" h="120000" w="120000">
                  <a:moveTo>
                    <a:pt x="57216" y="0"/>
                  </a:moveTo>
                  <a:cubicBezTo>
                    <a:pt x="31733" y="0"/>
                    <a:pt x="9844" y="14538"/>
                    <a:pt x="0" y="35377"/>
                  </a:cubicBezTo>
                  <a:lnTo>
                    <a:pt x="0" y="84622"/>
                  </a:lnTo>
                  <a:cubicBezTo>
                    <a:pt x="9844" y="105461"/>
                    <a:pt x="31733" y="120000"/>
                    <a:pt x="57216" y="120000"/>
                  </a:cubicBezTo>
                  <a:cubicBezTo>
                    <a:pt x="91888" y="120000"/>
                    <a:pt x="120000" y="93138"/>
                    <a:pt x="120000" y="60000"/>
                  </a:cubicBezTo>
                  <a:cubicBezTo>
                    <a:pt x="120000" y="26861"/>
                    <a:pt x="91888" y="0"/>
                    <a:pt x="57216" y="0"/>
                  </a:cubicBezTo>
                  <a:close/>
                </a:path>
              </a:pathLst>
            </a:custGeom>
            <a:noFill/>
            <a:ln>
              <a:noFill/>
            </a:ln>
          </p:spPr>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pic>
        <p:nvPicPr>
          <p:cNvPr id="53" name="Shape 53"/>
          <p:cNvPicPr preferRelativeResize="0"/>
          <p:nvPr/>
        </p:nvPicPr>
        <p:blipFill rotWithShape="1">
          <a:blip r:embed="rId3">
            <a:alphaModFix/>
          </a:blip>
          <a:srcRect b="0" l="0" r="0" t="0"/>
          <a:stretch/>
        </p:blipFill>
        <p:spPr>
          <a:xfrm>
            <a:off x="1195954" y="1040890"/>
            <a:ext cx="3943691" cy="2221612"/>
          </a:xfrm>
          <a:prstGeom prst="rect">
            <a:avLst/>
          </a:prstGeom>
          <a:noFill/>
          <a:ln>
            <a:noFill/>
          </a:ln>
        </p:spPr>
      </p:pic>
      <p:cxnSp>
        <p:nvCxnSpPr>
          <p:cNvPr id="54" name="Shape 54"/>
          <p:cNvCxnSpPr/>
          <p:nvPr/>
        </p:nvCxnSpPr>
        <p:spPr>
          <a:xfrm>
            <a:off x="-6451" y="780779"/>
            <a:ext cx="9150600" cy="0"/>
          </a:xfrm>
          <a:prstGeom prst="straightConnector1">
            <a:avLst/>
          </a:prstGeom>
          <a:noFill/>
          <a:ln cap="flat" cmpd="sng" w="9525">
            <a:solidFill>
              <a:srgbClr val="CCCCCC"/>
            </a:solidFill>
            <a:prstDash val="solid"/>
            <a:round/>
            <a:headEnd len="med" w="med" type="none"/>
            <a:tailEnd len="med" w="med" type="none"/>
          </a:ln>
        </p:spPr>
      </p:cxnSp>
      <p:sp>
        <p:nvSpPr>
          <p:cNvPr id="55" name="Shape 55"/>
          <p:cNvSpPr/>
          <p:nvPr/>
        </p:nvSpPr>
        <p:spPr>
          <a:xfrm>
            <a:off x="1195954" y="593761"/>
            <a:ext cx="606042" cy="534884"/>
          </a:xfrm>
          <a:prstGeom prst="ellipse">
            <a:avLst/>
          </a:prstGeom>
          <a:solidFill>
            <a:srgbClr val="FFCD00"/>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Shape 56"/>
          <p:cNvSpPr/>
          <p:nvPr/>
        </p:nvSpPr>
        <p:spPr>
          <a:xfrm>
            <a:off x="1413617" y="765473"/>
            <a:ext cx="213248" cy="191461"/>
          </a:xfrm>
          <a:custGeom>
            <a:pathLst>
              <a:path extrusionOk="0" fill="none" h="120000" w="120000">
                <a:moveTo>
                  <a:pt x="89121" y="8"/>
                </a:moveTo>
                <a:lnTo>
                  <a:pt x="89121" y="8"/>
                </a:lnTo>
                <a:lnTo>
                  <a:pt x="86665" y="8"/>
                </a:lnTo>
                <a:lnTo>
                  <a:pt x="84208" y="393"/>
                </a:lnTo>
                <a:lnTo>
                  <a:pt x="81752" y="986"/>
                </a:lnTo>
                <a:lnTo>
                  <a:pt x="79469" y="1572"/>
                </a:lnTo>
                <a:lnTo>
                  <a:pt x="77186" y="2543"/>
                </a:lnTo>
                <a:lnTo>
                  <a:pt x="75082" y="3723"/>
                </a:lnTo>
                <a:lnTo>
                  <a:pt x="72979" y="4894"/>
                </a:lnTo>
                <a:lnTo>
                  <a:pt x="71049" y="6451"/>
                </a:lnTo>
                <a:lnTo>
                  <a:pt x="69291" y="8016"/>
                </a:lnTo>
                <a:lnTo>
                  <a:pt x="67541" y="9781"/>
                </a:lnTo>
                <a:lnTo>
                  <a:pt x="65963" y="11731"/>
                </a:lnTo>
                <a:lnTo>
                  <a:pt x="64386" y="13689"/>
                </a:lnTo>
                <a:lnTo>
                  <a:pt x="63154" y="15839"/>
                </a:lnTo>
                <a:lnTo>
                  <a:pt x="61930" y="18182"/>
                </a:lnTo>
                <a:lnTo>
                  <a:pt x="60871" y="20525"/>
                </a:lnTo>
                <a:lnTo>
                  <a:pt x="60000" y="22868"/>
                </a:lnTo>
                <a:lnTo>
                  <a:pt x="60000" y="22868"/>
                </a:lnTo>
                <a:lnTo>
                  <a:pt x="59121" y="20525"/>
                </a:lnTo>
                <a:lnTo>
                  <a:pt x="58069" y="18182"/>
                </a:lnTo>
                <a:lnTo>
                  <a:pt x="56837" y="15839"/>
                </a:lnTo>
                <a:lnTo>
                  <a:pt x="55613" y="13689"/>
                </a:lnTo>
                <a:lnTo>
                  <a:pt x="54036" y="11731"/>
                </a:lnTo>
                <a:lnTo>
                  <a:pt x="52451" y="9781"/>
                </a:lnTo>
                <a:lnTo>
                  <a:pt x="50701" y="8016"/>
                </a:lnTo>
                <a:lnTo>
                  <a:pt x="48943" y="6451"/>
                </a:lnTo>
                <a:lnTo>
                  <a:pt x="47013" y="4894"/>
                </a:lnTo>
                <a:lnTo>
                  <a:pt x="44909" y="3723"/>
                </a:lnTo>
                <a:lnTo>
                  <a:pt x="42806" y="2543"/>
                </a:lnTo>
                <a:lnTo>
                  <a:pt x="40523" y="1572"/>
                </a:lnTo>
                <a:lnTo>
                  <a:pt x="38247" y="986"/>
                </a:lnTo>
                <a:lnTo>
                  <a:pt x="35791" y="393"/>
                </a:lnTo>
                <a:lnTo>
                  <a:pt x="33334" y="8"/>
                </a:lnTo>
                <a:lnTo>
                  <a:pt x="30878" y="8"/>
                </a:lnTo>
                <a:lnTo>
                  <a:pt x="30878" y="8"/>
                </a:lnTo>
                <a:lnTo>
                  <a:pt x="27716" y="200"/>
                </a:lnTo>
                <a:lnTo>
                  <a:pt x="24734" y="593"/>
                </a:lnTo>
                <a:lnTo>
                  <a:pt x="21752" y="1572"/>
                </a:lnTo>
                <a:lnTo>
                  <a:pt x="18770" y="2744"/>
                </a:lnTo>
                <a:lnTo>
                  <a:pt x="16141" y="4108"/>
                </a:lnTo>
                <a:lnTo>
                  <a:pt x="13685" y="5865"/>
                </a:lnTo>
                <a:lnTo>
                  <a:pt x="11229" y="7823"/>
                </a:lnTo>
                <a:lnTo>
                  <a:pt x="9126" y="9973"/>
                </a:lnTo>
                <a:lnTo>
                  <a:pt x="7015" y="12517"/>
                </a:lnTo>
                <a:lnTo>
                  <a:pt x="5265" y="15053"/>
                </a:lnTo>
                <a:lnTo>
                  <a:pt x="3687" y="17981"/>
                </a:lnTo>
                <a:lnTo>
                  <a:pt x="2456" y="20918"/>
                </a:lnTo>
                <a:lnTo>
                  <a:pt x="1404" y="24040"/>
                </a:lnTo>
                <a:lnTo>
                  <a:pt x="705" y="27362"/>
                </a:lnTo>
                <a:lnTo>
                  <a:pt x="180" y="30884"/>
                </a:lnTo>
                <a:lnTo>
                  <a:pt x="0" y="34399"/>
                </a:lnTo>
                <a:lnTo>
                  <a:pt x="0" y="34399"/>
                </a:lnTo>
                <a:lnTo>
                  <a:pt x="0" y="36750"/>
                </a:lnTo>
                <a:lnTo>
                  <a:pt x="180" y="39093"/>
                </a:lnTo>
                <a:lnTo>
                  <a:pt x="878" y="43586"/>
                </a:lnTo>
                <a:lnTo>
                  <a:pt x="1757" y="48080"/>
                </a:lnTo>
                <a:lnTo>
                  <a:pt x="3162" y="52381"/>
                </a:lnTo>
                <a:lnTo>
                  <a:pt x="4739" y="56481"/>
                </a:lnTo>
                <a:lnTo>
                  <a:pt x="6669" y="60389"/>
                </a:lnTo>
                <a:lnTo>
                  <a:pt x="8600" y="64104"/>
                </a:lnTo>
                <a:lnTo>
                  <a:pt x="10876" y="67819"/>
                </a:lnTo>
                <a:lnTo>
                  <a:pt x="13332" y="71334"/>
                </a:lnTo>
                <a:lnTo>
                  <a:pt x="15788" y="74655"/>
                </a:lnTo>
                <a:lnTo>
                  <a:pt x="18424" y="77977"/>
                </a:lnTo>
                <a:lnTo>
                  <a:pt x="21054" y="81107"/>
                </a:lnTo>
                <a:lnTo>
                  <a:pt x="26139" y="86972"/>
                </a:lnTo>
                <a:lnTo>
                  <a:pt x="30878" y="92244"/>
                </a:lnTo>
                <a:lnTo>
                  <a:pt x="30878" y="92244"/>
                </a:lnTo>
                <a:lnTo>
                  <a:pt x="34912" y="96545"/>
                </a:lnTo>
                <a:lnTo>
                  <a:pt x="39471" y="101039"/>
                </a:lnTo>
                <a:lnTo>
                  <a:pt x="49123" y="110226"/>
                </a:lnTo>
                <a:lnTo>
                  <a:pt x="56837" y="117263"/>
                </a:lnTo>
                <a:lnTo>
                  <a:pt x="60000" y="120000"/>
                </a:lnTo>
                <a:lnTo>
                  <a:pt x="60000" y="120000"/>
                </a:lnTo>
                <a:lnTo>
                  <a:pt x="63154" y="117263"/>
                </a:lnTo>
                <a:lnTo>
                  <a:pt x="70696" y="110419"/>
                </a:lnTo>
                <a:lnTo>
                  <a:pt x="80348" y="101239"/>
                </a:lnTo>
                <a:lnTo>
                  <a:pt x="84907" y="96738"/>
                </a:lnTo>
                <a:lnTo>
                  <a:pt x="89121" y="92244"/>
                </a:lnTo>
                <a:lnTo>
                  <a:pt x="89121" y="92244"/>
                </a:lnTo>
                <a:lnTo>
                  <a:pt x="93853" y="86972"/>
                </a:lnTo>
                <a:lnTo>
                  <a:pt x="98938" y="81107"/>
                </a:lnTo>
                <a:lnTo>
                  <a:pt x="101575" y="77977"/>
                </a:lnTo>
                <a:lnTo>
                  <a:pt x="104204" y="74655"/>
                </a:lnTo>
                <a:lnTo>
                  <a:pt x="106660" y="71334"/>
                </a:lnTo>
                <a:lnTo>
                  <a:pt x="109116" y="67819"/>
                </a:lnTo>
                <a:lnTo>
                  <a:pt x="111399" y="64104"/>
                </a:lnTo>
                <a:lnTo>
                  <a:pt x="113330" y="60389"/>
                </a:lnTo>
                <a:lnTo>
                  <a:pt x="115253" y="56481"/>
                </a:lnTo>
                <a:lnTo>
                  <a:pt x="116837" y="52381"/>
                </a:lnTo>
                <a:lnTo>
                  <a:pt x="118242" y="48080"/>
                </a:lnTo>
                <a:lnTo>
                  <a:pt x="119114" y="43586"/>
                </a:lnTo>
                <a:lnTo>
                  <a:pt x="119819" y="39093"/>
                </a:lnTo>
                <a:lnTo>
                  <a:pt x="119992" y="36750"/>
                </a:lnTo>
                <a:lnTo>
                  <a:pt x="119992" y="34399"/>
                </a:lnTo>
                <a:lnTo>
                  <a:pt x="119992" y="34399"/>
                </a:lnTo>
                <a:lnTo>
                  <a:pt x="119819" y="30884"/>
                </a:lnTo>
                <a:lnTo>
                  <a:pt x="119294" y="27362"/>
                </a:lnTo>
                <a:lnTo>
                  <a:pt x="118588" y="24040"/>
                </a:lnTo>
                <a:lnTo>
                  <a:pt x="117536" y="20918"/>
                </a:lnTo>
                <a:lnTo>
                  <a:pt x="116312" y="17981"/>
                </a:lnTo>
                <a:lnTo>
                  <a:pt x="114727" y="15053"/>
                </a:lnTo>
                <a:lnTo>
                  <a:pt x="112977" y="12517"/>
                </a:lnTo>
                <a:lnTo>
                  <a:pt x="110873" y="9973"/>
                </a:lnTo>
                <a:lnTo>
                  <a:pt x="108763" y="7823"/>
                </a:lnTo>
                <a:lnTo>
                  <a:pt x="106307" y="5865"/>
                </a:lnTo>
                <a:lnTo>
                  <a:pt x="103851" y="4108"/>
                </a:lnTo>
                <a:lnTo>
                  <a:pt x="101222" y="2744"/>
                </a:lnTo>
                <a:lnTo>
                  <a:pt x="98240" y="1572"/>
                </a:lnTo>
                <a:lnTo>
                  <a:pt x="95258" y="593"/>
                </a:lnTo>
                <a:lnTo>
                  <a:pt x="92276" y="200"/>
                </a:lnTo>
                <a:lnTo>
                  <a:pt x="89121" y="8"/>
                </a:lnTo>
                <a:lnTo>
                  <a:pt x="89121" y="8"/>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Shape 57"/>
          <p:cNvSpPr/>
          <p:nvPr/>
        </p:nvSpPr>
        <p:spPr>
          <a:xfrm>
            <a:off x="5304660" y="2062173"/>
            <a:ext cx="3384305" cy="1200329"/>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Ana</a:t>
            </a:r>
            <a:r>
              <a:rPr b="0" i="0" lang="en-US" sz="1800" u="none" cap="none" strike="noStrike">
                <a:solidFill>
                  <a:schemeClr val="dk1"/>
                </a:solidFill>
                <a:latin typeface="Arial"/>
                <a:ea typeface="Arial"/>
                <a:cs typeface="Arial"/>
                <a:sym typeface="Arial"/>
              </a:rPr>
              <a:t>, age 21</a:t>
            </a: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2</a:t>
            </a:r>
            <a:r>
              <a:rPr b="0" baseline="30000" i="0" lang="en-US" sz="1800" u="none" cap="none" strike="noStrike">
                <a:solidFill>
                  <a:schemeClr val="dk1"/>
                </a:solidFill>
                <a:latin typeface="Arial"/>
                <a:ea typeface="Arial"/>
                <a:cs typeface="Arial"/>
                <a:sym typeface="Arial"/>
              </a:rPr>
              <a:t>nd</a:t>
            </a:r>
            <a:r>
              <a:rPr b="0" i="0" lang="en-US" sz="1800" u="none" cap="none" strike="noStrike">
                <a:solidFill>
                  <a:schemeClr val="dk1"/>
                </a:solidFill>
                <a:latin typeface="Arial"/>
                <a:ea typeface="Arial"/>
                <a:cs typeface="Arial"/>
                <a:sym typeface="Arial"/>
              </a:rPr>
              <a:t> generation immigrant</a:t>
            </a: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Low income family</a:t>
            </a: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High School Graduate</a:t>
            </a:r>
          </a:p>
        </p:txBody>
      </p:sp>
      <p:sp>
        <p:nvSpPr>
          <p:cNvPr id="58" name="Shape 58"/>
          <p:cNvSpPr txBox="1"/>
          <p:nvPr/>
        </p:nvSpPr>
        <p:spPr>
          <a:xfrm>
            <a:off x="1195954" y="3673639"/>
            <a:ext cx="7155711" cy="646331"/>
          </a:xfrm>
          <a:prstGeom prst="rect">
            <a:avLst/>
          </a:prstGeom>
          <a:noFill/>
          <a:ln>
            <a:noFill/>
          </a:ln>
        </p:spPr>
        <p:txBody>
          <a:bodyPr anchorCtr="0" anchor="t" bIns="45700" lIns="45700" rIns="45700" wrap="square" tIns="45700">
            <a:noAutofit/>
          </a:bodyPr>
          <a:lstStyle/>
          <a:p>
            <a:pPr indent="-114300" lvl="0" marL="0" marR="0" rtl="0" algn="ctr">
              <a:lnSpc>
                <a:spcPct val="100000"/>
              </a:lnSpc>
              <a:spcBef>
                <a:spcPts val="0"/>
              </a:spcBef>
              <a:spcAft>
                <a:spcPts val="0"/>
              </a:spcAft>
              <a:buClr>
                <a:schemeClr val="dk1"/>
              </a:buClr>
              <a:buSzPts val="1800"/>
              <a:buFont typeface="Arial"/>
              <a:buNone/>
            </a:pPr>
            <a:r>
              <a:rPr b="1" i="1" lang="en-US" sz="1800" u="none" cap="none" strike="noStrike">
                <a:solidFill>
                  <a:schemeClr val="dk1"/>
                </a:solidFill>
                <a:latin typeface="Arial"/>
                <a:ea typeface="Arial"/>
                <a:cs typeface="Arial"/>
                <a:sym typeface="Arial"/>
              </a:rPr>
              <a:t>“I would be great to have someone to verify if this is the right move, should I be doing this… just ask for advice”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idx="1" type="body"/>
          </p:nvPr>
        </p:nvSpPr>
        <p:spPr>
          <a:xfrm>
            <a:off x="962025" y="589550"/>
            <a:ext cx="6905700" cy="1224000"/>
          </a:xfrm>
          <a:prstGeom prst="rect">
            <a:avLst/>
          </a:prstGeom>
          <a:solidFill>
            <a:schemeClr val="lt1"/>
          </a:solidFill>
          <a:ln>
            <a:noFill/>
          </a:ln>
        </p:spPr>
        <p:txBody>
          <a:bodyPr anchorCtr="0" anchor="b" bIns="91425" lIns="91425" rIns="91425" wrap="square" tIns="91425">
            <a:noAutofit/>
          </a:bodyPr>
          <a:lstStyle/>
          <a:p>
            <a:pPr indent="-203200" lvl="0" marL="0" marR="0" rtl="0" algn="ctr">
              <a:lnSpc>
                <a:spcPct val="100000"/>
              </a:lnSpc>
              <a:spcBef>
                <a:spcPts val="0"/>
              </a:spcBef>
              <a:spcAft>
                <a:spcPts val="0"/>
              </a:spcAft>
              <a:buClr>
                <a:srgbClr val="FFCD00"/>
              </a:buClr>
              <a:buSzPts val="3200"/>
              <a:buFont typeface="Lora"/>
              <a:buNone/>
            </a:pPr>
            <a:r>
              <a:rPr b="0" i="1" lang="en-US" sz="3200" u="none" cap="none" strike="noStrike">
                <a:solidFill>
                  <a:srgbClr val="000000"/>
                </a:solidFill>
                <a:latin typeface="Arial"/>
                <a:ea typeface="Arial"/>
                <a:cs typeface="Arial"/>
                <a:sym typeface="Arial"/>
              </a:rPr>
              <a:t>1 in 3 young people will grow up</a:t>
            </a:r>
          </a:p>
          <a:p>
            <a:pPr indent="-203200" lvl="0" marL="0" marR="0" rtl="0" algn="ctr">
              <a:lnSpc>
                <a:spcPct val="100000"/>
              </a:lnSpc>
              <a:spcBef>
                <a:spcPts val="0"/>
              </a:spcBef>
              <a:spcAft>
                <a:spcPts val="0"/>
              </a:spcAft>
              <a:buClr>
                <a:srgbClr val="FFCD00"/>
              </a:buClr>
              <a:buSzPts val="3200"/>
              <a:buFont typeface="Lora"/>
              <a:buNone/>
            </a:pPr>
            <a:r>
              <a:rPr b="0" i="1" lang="en-US" sz="3200" u="none" cap="none" strike="noStrike">
                <a:solidFill>
                  <a:srgbClr val="000000"/>
                </a:solidFill>
                <a:latin typeface="Arial"/>
                <a:ea typeface="Arial"/>
                <a:cs typeface="Arial"/>
                <a:sym typeface="Arial"/>
              </a:rPr>
              <a:t> </a:t>
            </a:r>
            <a:r>
              <a:rPr b="0" i="1" lang="en-US" sz="3200" u="none" cap="none" strike="noStrike">
                <a:solidFill>
                  <a:srgbClr val="000000"/>
                </a:solidFill>
                <a:highlight>
                  <a:srgbClr val="FFCD00"/>
                </a:highlight>
                <a:latin typeface="Arial"/>
                <a:ea typeface="Arial"/>
                <a:cs typeface="Arial"/>
                <a:sym typeface="Arial"/>
              </a:rPr>
              <a:t>without a mentor</a:t>
            </a:r>
          </a:p>
        </p:txBody>
      </p:sp>
      <p:sp>
        <p:nvSpPr>
          <p:cNvPr id="64" name="Shape 64"/>
          <p:cNvSpPr/>
          <p:nvPr/>
        </p:nvSpPr>
        <p:spPr>
          <a:xfrm>
            <a:off x="-74428" y="4928056"/>
            <a:ext cx="4572000" cy="215444"/>
          </a:xfrm>
          <a:prstGeom prst="rect">
            <a:avLst/>
          </a:prstGeom>
          <a:noFill/>
          <a:ln>
            <a:noFill/>
          </a:ln>
        </p:spPr>
        <p:txBody>
          <a:bodyPr anchorCtr="0" anchor="t" bIns="45700" lIns="91425" rIns="91425" wrap="square" tIns="45700">
            <a:noAutofit/>
          </a:bodyPr>
          <a:lstStyle/>
          <a:p>
            <a:pPr indent="-50800" lvl="0" marL="0" marR="0" rtl="0" algn="l">
              <a:lnSpc>
                <a:spcPct val="100000"/>
              </a:lnSpc>
              <a:spcBef>
                <a:spcPts val="0"/>
              </a:spcBef>
              <a:spcAft>
                <a:spcPts val="0"/>
              </a:spcAft>
              <a:buClr>
                <a:schemeClr val="hlink"/>
              </a:buClr>
              <a:buSzPts val="800"/>
              <a:buFont typeface="Poppins"/>
              <a:buNone/>
            </a:pPr>
            <a:r>
              <a:rPr b="0" i="1" lang="en-US" sz="800" u="sng" cap="none" strike="noStrike">
                <a:solidFill>
                  <a:schemeClr val="hlink"/>
                </a:solidFill>
                <a:latin typeface="Poppins"/>
                <a:ea typeface="Poppins"/>
                <a:cs typeface="Poppins"/>
                <a:sym typeface="Poppins"/>
                <a:hlinkClick r:id="rId3"/>
              </a:rPr>
              <a:t>The Mentoring Effect: Young People’s Perspectives on the Outcomes and Availability of Mentoring</a:t>
            </a:r>
          </a:p>
        </p:txBody>
      </p:sp>
      <p:sp>
        <p:nvSpPr>
          <p:cNvPr id="65" name="Shape 65"/>
          <p:cNvSpPr txBox="1"/>
          <p:nvPr/>
        </p:nvSpPr>
        <p:spPr>
          <a:xfrm>
            <a:off x="1577999" y="2550933"/>
            <a:ext cx="6007593" cy="819900"/>
          </a:xfrm>
          <a:prstGeom prst="rect">
            <a:avLst/>
          </a:prstGeom>
          <a:noFill/>
          <a:ln>
            <a:noFill/>
          </a:ln>
        </p:spPr>
        <p:txBody>
          <a:bodyPr anchorCtr="0" anchor="b" bIns="91425" lIns="91425" rIns="91425" wrap="square" tIns="91425">
            <a:noAutofit/>
          </a:bodyPr>
          <a:lstStyle/>
          <a:p>
            <a:pPr indent="-127000" lvl="0" marL="0" marR="0" rtl="0" algn="ctr">
              <a:lnSpc>
                <a:spcPct val="100000"/>
              </a:lnSpc>
              <a:spcBef>
                <a:spcPts val="0"/>
              </a:spcBef>
              <a:spcAft>
                <a:spcPts val="0"/>
              </a:spcAft>
              <a:buClr>
                <a:srgbClr val="000000"/>
              </a:buClr>
              <a:buSzPts val="2000"/>
              <a:buFont typeface="Lora"/>
              <a:buNone/>
            </a:pPr>
            <a:r>
              <a:rPr b="0" i="1" lang="en-US" sz="2000" u="none" cap="none" strike="noStrike">
                <a:solidFill>
                  <a:srgbClr val="000000"/>
                </a:solidFill>
                <a:latin typeface="Lora"/>
                <a:ea typeface="Lora"/>
                <a:cs typeface="Lora"/>
                <a:sym typeface="Lora"/>
              </a:rPr>
              <a:t>”It would be great to have someone to verify if this is the right move… just ask for advice”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ph idx="1" type="body"/>
          </p:nvPr>
        </p:nvSpPr>
        <p:spPr>
          <a:xfrm>
            <a:off x="1009650" y="2480425"/>
            <a:ext cx="7115100" cy="819900"/>
          </a:xfrm>
          <a:prstGeom prst="rect">
            <a:avLst/>
          </a:prstGeom>
          <a:noFill/>
          <a:ln>
            <a:noFill/>
          </a:ln>
        </p:spPr>
        <p:txBody>
          <a:bodyPr anchorCtr="0" anchor="b" bIns="91425" lIns="91425" rIns="91425" wrap="square" tIns="91425">
            <a:noAutofit/>
          </a:bodyPr>
          <a:lstStyle/>
          <a:p>
            <a:pPr indent="-152400" lvl="0" marL="0" marR="0" rtl="0" algn="ctr">
              <a:lnSpc>
                <a:spcPct val="100000"/>
              </a:lnSpc>
              <a:spcBef>
                <a:spcPts val="0"/>
              </a:spcBef>
              <a:spcAft>
                <a:spcPts val="0"/>
              </a:spcAft>
              <a:buClr>
                <a:srgbClr val="000000"/>
              </a:buClr>
              <a:buSzPts val="2400"/>
              <a:buFont typeface="Lora"/>
              <a:buNone/>
            </a:pPr>
            <a:r>
              <a:rPr b="0" i="1" lang="en-US" sz="2000" u="none" cap="none" strike="noStrike">
                <a:solidFill>
                  <a:srgbClr val="000000"/>
                </a:solidFill>
                <a:latin typeface="Lora"/>
                <a:ea typeface="Lora"/>
                <a:cs typeface="Lora"/>
                <a:sym typeface="Lora"/>
              </a:rPr>
              <a:t>”It’s always difficult to ask the right question… you always feel like you don’t know enough”</a:t>
            </a:r>
          </a:p>
        </p:txBody>
      </p:sp>
      <p:sp>
        <p:nvSpPr>
          <p:cNvPr id="71" name="Shape 71"/>
          <p:cNvSpPr txBox="1"/>
          <p:nvPr/>
        </p:nvSpPr>
        <p:spPr>
          <a:xfrm>
            <a:off x="794086" y="625642"/>
            <a:ext cx="7489336" cy="1224063"/>
          </a:xfrm>
          <a:prstGeom prst="rect">
            <a:avLst/>
          </a:prstGeom>
          <a:solidFill>
            <a:schemeClr val="lt1"/>
          </a:solidFill>
          <a:ln>
            <a:noFill/>
          </a:ln>
        </p:spPr>
        <p:txBody>
          <a:bodyPr anchorCtr="0" anchor="b" bIns="91425" lIns="91425" rIns="91425" wrap="square" tIns="91425">
            <a:noAutofit/>
          </a:bodyPr>
          <a:lstStyle/>
          <a:p>
            <a:pPr indent="-203200" lvl="0" marL="0" marR="0" rtl="0" algn="ctr">
              <a:lnSpc>
                <a:spcPct val="100000"/>
              </a:lnSpc>
              <a:spcBef>
                <a:spcPts val="0"/>
              </a:spcBef>
              <a:spcAft>
                <a:spcPts val="0"/>
              </a:spcAft>
              <a:buClr>
                <a:srgbClr val="FFCD00"/>
              </a:buClr>
              <a:buSzPts val="3200"/>
              <a:buFont typeface="Lora"/>
              <a:buNone/>
            </a:pPr>
            <a:r>
              <a:rPr b="0" i="1" lang="en-US" sz="3200" u="none" cap="none" strike="noStrike">
                <a:solidFill>
                  <a:srgbClr val="000000"/>
                </a:solidFill>
                <a:highlight>
                  <a:srgbClr val="FFCD00"/>
                </a:highlight>
                <a:latin typeface="Arial"/>
                <a:ea typeface="Arial"/>
                <a:cs typeface="Arial"/>
                <a:sym typeface="Arial"/>
              </a:rPr>
              <a:t>Assistance and guidance</a:t>
            </a:r>
          </a:p>
          <a:p>
            <a:pPr indent="-203200" lvl="0" marL="0" marR="0" rtl="0" algn="ctr">
              <a:lnSpc>
                <a:spcPct val="100000"/>
              </a:lnSpc>
              <a:spcBef>
                <a:spcPts val="0"/>
              </a:spcBef>
              <a:spcAft>
                <a:spcPts val="0"/>
              </a:spcAft>
              <a:buClr>
                <a:srgbClr val="FFCD00"/>
              </a:buClr>
              <a:buSzPts val="3200"/>
              <a:buFont typeface="Lora"/>
              <a:buNone/>
            </a:pPr>
            <a:r>
              <a:rPr b="0" i="1" lang="en-US" sz="3200" u="none" cap="none" strike="noStrike">
                <a:solidFill>
                  <a:srgbClr val="000000"/>
                </a:solidFill>
                <a:latin typeface="Arial"/>
                <a:ea typeface="Arial"/>
                <a:cs typeface="Arial"/>
                <a:sym typeface="Arial"/>
              </a:rPr>
              <a:t>is needed for mentee and mentor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idx="4294967295" type="ctrTitle"/>
          </p:nvPr>
        </p:nvSpPr>
        <p:spPr>
          <a:xfrm>
            <a:off x="685800" y="273627"/>
            <a:ext cx="7772400" cy="894900"/>
          </a:xfrm>
          <a:prstGeom prst="rect">
            <a:avLst/>
          </a:prstGeom>
          <a:noFill/>
          <a:ln>
            <a:noFill/>
          </a:ln>
        </p:spPr>
        <p:txBody>
          <a:bodyPr anchorCtr="0" anchor="b" bIns="91425" lIns="91425" rIns="91425" wrap="square" tIns="91425">
            <a:noAutofit/>
          </a:bodyPr>
          <a:lstStyle/>
          <a:p>
            <a:pPr indent="-279400" lvl="0" marL="0" marR="0" rtl="0" algn="ctr">
              <a:lnSpc>
                <a:spcPct val="100000"/>
              </a:lnSpc>
              <a:spcBef>
                <a:spcPts val="0"/>
              </a:spcBef>
              <a:spcAft>
                <a:spcPts val="0"/>
              </a:spcAft>
              <a:buClr>
                <a:srgbClr val="000000"/>
              </a:buClr>
              <a:buSzPts val="4400"/>
              <a:buFont typeface="Lora"/>
              <a:buNone/>
            </a:pPr>
            <a:r>
              <a:rPr b="1" i="0" lang="en-US" sz="3600" u="none" cap="none" strike="noStrike">
                <a:solidFill>
                  <a:srgbClr val="000000"/>
                </a:solidFill>
                <a:latin typeface="Arial"/>
                <a:ea typeface="Arial"/>
                <a:cs typeface="Arial"/>
                <a:sym typeface="Arial"/>
              </a:rPr>
              <a:t>61%</a:t>
            </a:r>
          </a:p>
        </p:txBody>
      </p:sp>
      <p:sp>
        <p:nvSpPr>
          <p:cNvPr id="77" name="Shape 77"/>
          <p:cNvSpPr txBox="1"/>
          <p:nvPr>
            <p:ph idx="4294967295" type="subTitle"/>
          </p:nvPr>
        </p:nvSpPr>
        <p:spPr>
          <a:xfrm>
            <a:off x="525611" y="915102"/>
            <a:ext cx="7772400" cy="463200"/>
          </a:xfrm>
          <a:prstGeom prst="rect">
            <a:avLst/>
          </a:prstGeom>
          <a:noFill/>
          <a:ln>
            <a:noFill/>
          </a:ln>
        </p:spPr>
        <p:txBody>
          <a:bodyPr anchorCtr="0" anchor="t" bIns="91425" lIns="91425" rIns="91425" wrap="square" tIns="91425">
            <a:noAutofit/>
          </a:bodyPr>
          <a:lstStyle/>
          <a:p>
            <a:pPr indent="-101600" lvl="0" marL="0" marR="0" rtl="0" algn="ctr">
              <a:lnSpc>
                <a:spcPct val="100000"/>
              </a:lnSpc>
              <a:spcBef>
                <a:spcPts val="0"/>
              </a:spcBef>
              <a:spcAft>
                <a:spcPts val="0"/>
              </a:spcAft>
              <a:buClr>
                <a:srgbClr val="FFCD00"/>
              </a:buClr>
              <a:buSzPts val="1600"/>
              <a:buFont typeface="Quattrocento Sans"/>
              <a:buNone/>
            </a:pPr>
            <a:r>
              <a:rPr b="0" i="0" lang="en-US" sz="1600" u="none" cap="none" strike="noStrike">
                <a:solidFill>
                  <a:srgbClr val="000000"/>
                </a:solidFill>
                <a:latin typeface="Arial"/>
                <a:ea typeface="Arial"/>
                <a:cs typeface="Arial"/>
                <a:sym typeface="Arial"/>
              </a:rPr>
              <a:t>of companies provided paid time off to volunteer in 2016</a:t>
            </a:r>
          </a:p>
        </p:txBody>
      </p:sp>
      <p:sp>
        <p:nvSpPr>
          <p:cNvPr id="78" name="Shape 78"/>
          <p:cNvSpPr txBox="1"/>
          <p:nvPr>
            <p:ph idx="4294967295" type="ctrTitle"/>
          </p:nvPr>
        </p:nvSpPr>
        <p:spPr>
          <a:xfrm>
            <a:off x="762000" y="1603843"/>
            <a:ext cx="7772400" cy="894900"/>
          </a:xfrm>
          <a:prstGeom prst="rect">
            <a:avLst/>
          </a:prstGeom>
          <a:noFill/>
          <a:ln>
            <a:noFill/>
          </a:ln>
        </p:spPr>
        <p:txBody>
          <a:bodyPr anchorCtr="0" anchor="b" bIns="91425" lIns="91425" rIns="91425" wrap="square" tIns="91425">
            <a:noAutofit/>
          </a:bodyPr>
          <a:lstStyle/>
          <a:p>
            <a:pPr indent="-279400" lvl="0" marL="0" marR="0" rtl="0" algn="ctr">
              <a:lnSpc>
                <a:spcPct val="100000"/>
              </a:lnSpc>
              <a:spcBef>
                <a:spcPts val="0"/>
              </a:spcBef>
              <a:spcAft>
                <a:spcPts val="0"/>
              </a:spcAft>
              <a:buClr>
                <a:srgbClr val="000000"/>
              </a:buClr>
              <a:buSzPts val="4400"/>
              <a:buFont typeface="Lora"/>
              <a:buNone/>
            </a:pPr>
            <a:r>
              <a:rPr b="1" i="0" lang="en-US" sz="3600" u="none" cap="none" strike="noStrike">
                <a:solidFill>
                  <a:srgbClr val="000000"/>
                </a:solidFill>
                <a:latin typeface="Arial"/>
                <a:ea typeface="Arial"/>
                <a:cs typeface="Arial"/>
                <a:sym typeface="Arial"/>
              </a:rPr>
              <a:t>70%</a:t>
            </a:r>
          </a:p>
        </p:txBody>
      </p:sp>
      <p:sp>
        <p:nvSpPr>
          <p:cNvPr id="79" name="Shape 79"/>
          <p:cNvSpPr txBox="1"/>
          <p:nvPr>
            <p:ph idx="4294967295" type="subTitle"/>
          </p:nvPr>
        </p:nvSpPr>
        <p:spPr>
          <a:xfrm>
            <a:off x="685800" y="2327916"/>
            <a:ext cx="7772400" cy="463200"/>
          </a:xfrm>
          <a:prstGeom prst="rect">
            <a:avLst/>
          </a:prstGeom>
          <a:noFill/>
          <a:ln>
            <a:noFill/>
          </a:ln>
        </p:spPr>
        <p:txBody>
          <a:bodyPr anchorCtr="0" anchor="t" bIns="91425" lIns="91425" rIns="91425" wrap="square" tIns="91425">
            <a:noAutofit/>
          </a:bodyPr>
          <a:lstStyle/>
          <a:p>
            <a:pPr indent="-101600" lvl="0" marL="0" marR="0" rtl="0" algn="ctr">
              <a:lnSpc>
                <a:spcPct val="100000"/>
              </a:lnSpc>
              <a:spcBef>
                <a:spcPts val="0"/>
              </a:spcBef>
              <a:spcAft>
                <a:spcPts val="0"/>
              </a:spcAft>
              <a:buClr>
                <a:srgbClr val="FFCD00"/>
              </a:buClr>
              <a:buSzPts val="1600"/>
              <a:buFont typeface="Quattrocento Sans"/>
              <a:buNone/>
            </a:pPr>
            <a:r>
              <a:rPr b="0" i="0" lang="en-US" sz="1600" u="none" cap="none" strike="noStrike">
                <a:solidFill>
                  <a:srgbClr val="000000"/>
                </a:solidFill>
                <a:latin typeface="Arial"/>
                <a:ea typeface="Arial"/>
                <a:cs typeface="Arial"/>
                <a:sym typeface="Arial"/>
              </a:rPr>
              <a:t>Of professionals would mentor young people if asked</a:t>
            </a:r>
          </a:p>
        </p:txBody>
      </p:sp>
      <p:sp>
        <p:nvSpPr>
          <p:cNvPr id="80" name="Shape 80"/>
          <p:cNvSpPr txBox="1"/>
          <p:nvPr>
            <p:ph idx="4294967295" type="ctrTitle"/>
          </p:nvPr>
        </p:nvSpPr>
        <p:spPr>
          <a:xfrm>
            <a:off x="845989" y="2934041"/>
            <a:ext cx="7772400" cy="894900"/>
          </a:xfrm>
          <a:prstGeom prst="rect">
            <a:avLst/>
          </a:prstGeom>
          <a:noFill/>
          <a:ln>
            <a:noFill/>
          </a:ln>
        </p:spPr>
        <p:txBody>
          <a:bodyPr anchorCtr="0" anchor="b" bIns="91425" lIns="91425" rIns="91425" wrap="square" tIns="91425">
            <a:noAutofit/>
          </a:bodyPr>
          <a:lstStyle/>
          <a:p>
            <a:pPr indent="-228600" lvl="0" marL="0" marR="0" rtl="0" algn="ctr">
              <a:lnSpc>
                <a:spcPct val="100000"/>
              </a:lnSpc>
              <a:spcBef>
                <a:spcPts val="0"/>
              </a:spcBef>
              <a:spcAft>
                <a:spcPts val="0"/>
              </a:spcAft>
              <a:buClr>
                <a:srgbClr val="000000"/>
              </a:buClr>
              <a:buSzPts val="3600"/>
              <a:buFont typeface="Lora"/>
              <a:buNone/>
            </a:pPr>
            <a:r>
              <a:rPr b="1" i="0" lang="en-US" sz="3600" u="none" cap="none" strike="noStrike">
                <a:solidFill>
                  <a:srgbClr val="000000"/>
                </a:solidFill>
                <a:latin typeface="Arial"/>
                <a:ea typeface="Arial"/>
                <a:cs typeface="Arial"/>
                <a:sym typeface="Arial"/>
              </a:rPr>
              <a:t>Inefficient </a:t>
            </a:r>
            <a:r>
              <a:rPr lang="en-US" sz="3600">
                <a:latin typeface="Arial"/>
                <a:ea typeface="Arial"/>
                <a:cs typeface="Arial"/>
                <a:sym typeface="Arial"/>
              </a:rPr>
              <a:t>&amp;</a:t>
            </a:r>
            <a:r>
              <a:rPr b="1" i="0" lang="en-US" sz="3600" u="none" cap="none" strike="noStrike">
                <a:solidFill>
                  <a:srgbClr val="000000"/>
                </a:solidFill>
                <a:latin typeface="Arial"/>
                <a:ea typeface="Arial"/>
                <a:cs typeface="Arial"/>
                <a:sym typeface="Arial"/>
              </a:rPr>
              <a:t> tedious</a:t>
            </a:r>
          </a:p>
        </p:txBody>
      </p:sp>
      <p:sp>
        <p:nvSpPr>
          <p:cNvPr id="81" name="Shape 81"/>
          <p:cNvSpPr txBox="1"/>
          <p:nvPr>
            <p:ph idx="4294967295" type="subTitle"/>
          </p:nvPr>
        </p:nvSpPr>
        <p:spPr>
          <a:xfrm>
            <a:off x="845989" y="3587482"/>
            <a:ext cx="7772400" cy="463200"/>
          </a:xfrm>
          <a:prstGeom prst="rect">
            <a:avLst/>
          </a:prstGeom>
          <a:noFill/>
          <a:ln>
            <a:noFill/>
          </a:ln>
        </p:spPr>
        <p:txBody>
          <a:bodyPr anchorCtr="0" anchor="t" bIns="91425" lIns="91425" rIns="91425" wrap="square" tIns="91425">
            <a:noAutofit/>
          </a:bodyPr>
          <a:lstStyle/>
          <a:p>
            <a:pPr indent="-101600" lvl="0" marL="0" marR="0" rtl="0" algn="ctr">
              <a:lnSpc>
                <a:spcPct val="100000"/>
              </a:lnSpc>
              <a:spcBef>
                <a:spcPts val="0"/>
              </a:spcBef>
              <a:spcAft>
                <a:spcPts val="0"/>
              </a:spcAft>
              <a:buClr>
                <a:srgbClr val="FFCD00"/>
              </a:buClr>
              <a:buSzPts val="1600"/>
              <a:buFont typeface="Quattrocento Sans"/>
              <a:buNone/>
            </a:pPr>
            <a:r>
              <a:rPr b="0" i="0" lang="en-US" sz="1600" u="none" cap="none" strike="noStrike">
                <a:solidFill>
                  <a:srgbClr val="000000"/>
                </a:solidFill>
                <a:latin typeface="Arial"/>
                <a:ea typeface="Arial"/>
                <a:cs typeface="Arial"/>
                <a:sym typeface="Arial"/>
              </a:rPr>
              <a:t>professionals are not satisfied with traditional methods of mentoring </a:t>
            </a:r>
          </a:p>
        </p:txBody>
      </p:sp>
      <p:sp>
        <p:nvSpPr>
          <p:cNvPr id="82" name="Shape 82"/>
          <p:cNvSpPr/>
          <p:nvPr/>
        </p:nvSpPr>
        <p:spPr>
          <a:xfrm>
            <a:off x="4411811" y="4319342"/>
            <a:ext cx="320378" cy="337776"/>
          </a:xfrm>
          <a:custGeom>
            <a:pathLst>
              <a:path extrusionOk="0" fill="none" h="120000" w="120000">
                <a:moveTo>
                  <a:pt x="73989" y="80002"/>
                </a:moveTo>
                <a:lnTo>
                  <a:pt x="73989" y="80002"/>
                </a:lnTo>
                <a:lnTo>
                  <a:pt x="71502" y="79815"/>
                </a:lnTo>
                <a:lnTo>
                  <a:pt x="71502" y="71634"/>
                </a:lnTo>
                <a:lnTo>
                  <a:pt x="71502" y="71634"/>
                </a:lnTo>
                <a:lnTo>
                  <a:pt x="73989" y="69999"/>
                </a:lnTo>
                <a:lnTo>
                  <a:pt x="76484" y="68177"/>
                </a:lnTo>
                <a:lnTo>
                  <a:pt x="78782" y="66184"/>
                </a:lnTo>
                <a:lnTo>
                  <a:pt x="81080" y="63997"/>
                </a:lnTo>
                <a:lnTo>
                  <a:pt x="83001" y="61451"/>
                </a:lnTo>
                <a:lnTo>
                  <a:pt x="84724" y="58727"/>
                </a:lnTo>
                <a:lnTo>
                  <a:pt x="86448" y="56002"/>
                </a:lnTo>
                <a:lnTo>
                  <a:pt x="87794" y="52911"/>
                </a:lnTo>
                <a:lnTo>
                  <a:pt x="87794" y="52911"/>
                </a:lnTo>
                <a:lnTo>
                  <a:pt x="88368" y="53091"/>
                </a:lnTo>
                <a:lnTo>
                  <a:pt x="88368" y="53091"/>
                </a:lnTo>
                <a:lnTo>
                  <a:pt x="89517" y="53091"/>
                </a:lnTo>
                <a:lnTo>
                  <a:pt x="90478" y="52546"/>
                </a:lnTo>
                <a:lnTo>
                  <a:pt x="91430" y="51822"/>
                </a:lnTo>
                <a:lnTo>
                  <a:pt x="92201" y="50545"/>
                </a:lnTo>
                <a:lnTo>
                  <a:pt x="92965" y="49276"/>
                </a:lnTo>
                <a:lnTo>
                  <a:pt x="93736" y="47634"/>
                </a:lnTo>
                <a:lnTo>
                  <a:pt x="94114" y="45820"/>
                </a:lnTo>
                <a:lnTo>
                  <a:pt x="94499" y="43819"/>
                </a:lnTo>
                <a:lnTo>
                  <a:pt x="94499" y="43819"/>
                </a:lnTo>
                <a:lnTo>
                  <a:pt x="94688" y="41998"/>
                </a:lnTo>
                <a:lnTo>
                  <a:pt x="94499" y="40184"/>
                </a:lnTo>
                <a:lnTo>
                  <a:pt x="94311" y="38728"/>
                </a:lnTo>
                <a:lnTo>
                  <a:pt x="93925" y="37272"/>
                </a:lnTo>
                <a:lnTo>
                  <a:pt x="93539" y="36003"/>
                </a:lnTo>
                <a:lnTo>
                  <a:pt x="92965" y="34913"/>
                </a:lnTo>
                <a:lnTo>
                  <a:pt x="92201" y="34182"/>
                </a:lnTo>
                <a:lnTo>
                  <a:pt x="91241" y="33637"/>
                </a:lnTo>
                <a:lnTo>
                  <a:pt x="91241" y="33637"/>
                </a:lnTo>
                <a:lnTo>
                  <a:pt x="91816" y="30912"/>
                </a:lnTo>
                <a:lnTo>
                  <a:pt x="92004" y="28367"/>
                </a:lnTo>
                <a:lnTo>
                  <a:pt x="92004" y="26000"/>
                </a:lnTo>
                <a:lnTo>
                  <a:pt x="92004" y="23820"/>
                </a:lnTo>
                <a:lnTo>
                  <a:pt x="91816" y="21641"/>
                </a:lnTo>
                <a:lnTo>
                  <a:pt x="91430" y="19640"/>
                </a:lnTo>
                <a:lnTo>
                  <a:pt x="90855" y="17818"/>
                </a:lnTo>
                <a:lnTo>
                  <a:pt x="90281" y="16004"/>
                </a:lnTo>
                <a:lnTo>
                  <a:pt x="89517" y="14362"/>
                </a:lnTo>
                <a:lnTo>
                  <a:pt x="88746" y="12727"/>
                </a:lnTo>
                <a:lnTo>
                  <a:pt x="87794" y="11272"/>
                </a:lnTo>
                <a:lnTo>
                  <a:pt x="86645" y="10003"/>
                </a:lnTo>
                <a:lnTo>
                  <a:pt x="85488" y="8726"/>
                </a:lnTo>
                <a:lnTo>
                  <a:pt x="84339" y="7636"/>
                </a:lnTo>
                <a:lnTo>
                  <a:pt x="81852" y="5636"/>
                </a:lnTo>
                <a:lnTo>
                  <a:pt x="78971" y="4187"/>
                </a:lnTo>
                <a:lnTo>
                  <a:pt x="76098" y="2732"/>
                </a:lnTo>
                <a:lnTo>
                  <a:pt x="73226" y="1821"/>
                </a:lnTo>
                <a:lnTo>
                  <a:pt x="70345" y="1089"/>
                </a:lnTo>
                <a:lnTo>
                  <a:pt x="67472" y="544"/>
                </a:lnTo>
                <a:lnTo>
                  <a:pt x="64789" y="186"/>
                </a:lnTo>
                <a:lnTo>
                  <a:pt x="62294" y="0"/>
                </a:lnTo>
                <a:lnTo>
                  <a:pt x="59996" y="0"/>
                </a:lnTo>
                <a:lnTo>
                  <a:pt x="59996" y="0"/>
                </a:lnTo>
                <a:lnTo>
                  <a:pt x="57312" y="186"/>
                </a:lnTo>
                <a:lnTo>
                  <a:pt x="55014" y="731"/>
                </a:lnTo>
                <a:lnTo>
                  <a:pt x="53093" y="1276"/>
                </a:lnTo>
                <a:lnTo>
                  <a:pt x="51370" y="2187"/>
                </a:lnTo>
                <a:lnTo>
                  <a:pt x="49835" y="2911"/>
                </a:lnTo>
                <a:lnTo>
                  <a:pt x="48686" y="4001"/>
                </a:lnTo>
                <a:lnTo>
                  <a:pt x="47537" y="4911"/>
                </a:lnTo>
                <a:lnTo>
                  <a:pt x="46773" y="5822"/>
                </a:lnTo>
                <a:lnTo>
                  <a:pt x="46773" y="5822"/>
                </a:lnTo>
                <a:lnTo>
                  <a:pt x="46773" y="5822"/>
                </a:lnTo>
                <a:lnTo>
                  <a:pt x="46773" y="5822"/>
                </a:lnTo>
                <a:lnTo>
                  <a:pt x="43704" y="6367"/>
                </a:lnTo>
                <a:lnTo>
                  <a:pt x="40831" y="7278"/>
                </a:lnTo>
                <a:lnTo>
                  <a:pt x="38336" y="8547"/>
                </a:lnTo>
                <a:lnTo>
                  <a:pt x="36227" y="9823"/>
                </a:lnTo>
                <a:lnTo>
                  <a:pt x="34314" y="11458"/>
                </a:lnTo>
                <a:lnTo>
                  <a:pt x="32780" y="13093"/>
                </a:lnTo>
                <a:lnTo>
                  <a:pt x="31631" y="15094"/>
                </a:lnTo>
                <a:lnTo>
                  <a:pt x="30670" y="17094"/>
                </a:lnTo>
                <a:lnTo>
                  <a:pt x="29899" y="19095"/>
                </a:lnTo>
                <a:lnTo>
                  <a:pt x="29325" y="21096"/>
                </a:lnTo>
                <a:lnTo>
                  <a:pt x="28947" y="23275"/>
                </a:lnTo>
                <a:lnTo>
                  <a:pt x="28561" y="25455"/>
                </a:lnTo>
                <a:lnTo>
                  <a:pt x="28561" y="27635"/>
                </a:lnTo>
                <a:lnTo>
                  <a:pt x="28561" y="29636"/>
                </a:lnTo>
                <a:lnTo>
                  <a:pt x="28947" y="33458"/>
                </a:lnTo>
                <a:lnTo>
                  <a:pt x="28947" y="33458"/>
                </a:lnTo>
                <a:lnTo>
                  <a:pt x="28947" y="33637"/>
                </a:lnTo>
                <a:lnTo>
                  <a:pt x="28947" y="33637"/>
                </a:lnTo>
                <a:lnTo>
                  <a:pt x="27987" y="34003"/>
                </a:lnTo>
                <a:lnTo>
                  <a:pt x="27223" y="34727"/>
                </a:lnTo>
                <a:lnTo>
                  <a:pt x="26641" y="35817"/>
                </a:lnTo>
                <a:lnTo>
                  <a:pt x="26066" y="37093"/>
                </a:lnTo>
                <a:lnTo>
                  <a:pt x="25688" y="38549"/>
                </a:lnTo>
                <a:lnTo>
                  <a:pt x="25492" y="40184"/>
                </a:lnTo>
                <a:lnTo>
                  <a:pt x="25303" y="41998"/>
                </a:lnTo>
                <a:lnTo>
                  <a:pt x="25492" y="43819"/>
                </a:lnTo>
                <a:lnTo>
                  <a:pt x="25492" y="43819"/>
                </a:lnTo>
                <a:lnTo>
                  <a:pt x="25877" y="45820"/>
                </a:lnTo>
                <a:lnTo>
                  <a:pt x="26263" y="47634"/>
                </a:lnTo>
                <a:lnTo>
                  <a:pt x="27026" y="49276"/>
                </a:lnTo>
                <a:lnTo>
                  <a:pt x="27798" y="50545"/>
                </a:lnTo>
                <a:lnTo>
                  <a:pt x="28561" y="51822"/>
                </a:lnTo>
                <a:lnTo>
                  <a:pt x="29521" y="52546"/>
                </a:lnTo>
                <a:lnTo>
                  <a:pt x="30482" y="53091"/>
                </a:lnTo>
                <a:lnTo>
                  <a:pt x="31631" y="53091"/>
                </a:lnTo>
                <a:lnTo>
                  <a:pt x="31631" y="53091"/>
                </a:lnTo>
                <a:lnTo>
                  <a:pt x="32205" y="52911"/>
                </a:lnTo>
                <a:lnTo>
                  <a:pt x="32205" y="52911"/>
                </a:lnTo>
                <a:lnTo>
                  <a:pt x="33543" y="56002"/>
                </a:lnTo>
                <a:lnTo>
                  <a:pt x="35267" y="58727"/>
                </a:lnTo>
                <a:lnTo>
                  <a:pt x="36998" y="61451"/>
                </a:lnTo>
                <a:lnTo>
                  <a:pt x="39108" y="63997"/>
                </a:lnTo>
                <a:lnTo>
                  <a:pt x="41209" y="66184"/>
                </a:lnTo>
                <a:lnTo>
                  <a:pt x="43515" y="68177"/>
                </a:lnTo>
                <a:lnTo>
                  <a:pt x="46002" y="69999"/>
                </a:lnTo>
                <a:lnTo>
                  <a:pt x="48497" y="71634"/>
                </a:lnTo>
                <a:lnTo>
                  <a:pt x="48497" y="79636"/>
                </a:lnTo>
                <a:lnTo>
                  <a:pt x="48497" y="79636"/>
                </a:lnTo>
                <a:lnTo>
                  <a:pt x="44467" y="80002"/>
                </a:lnTo>
                <a:lnTo>
                  <a:pt x="44467" y="80002"/>
                </a:lnTo>
                <a:lnTo>
                  <a:pt x="39871" y="80726"/>
                </a:lnTo>
                <a:lnTo>
                  <a:pt x="35464" y="81637"/>
                </a:lnTo>
                <a:lnTo>
                  <a:pt x="31056" y="82548"/>
                </a:lnTo>
                <a:lnTo>
                  <a:pt x="26838" y="83817"/>
                </a:lnTo>
                <a:lnTo>
                  <a:pt x="23005" y="85272"/>
                </a:lnTo>
                <a:lnTo>
                  <a:pt x="19361" y="86907"/>
                </a:lnTo>
                <a:lnTo>
                  <a:pt x="15913" y="88729"/>
                </a:lnTo>
                <a:lnTo>
                  <a:pt x="12844" y="90722"/>
                </a:lnTo>
                <a:lnTo>
                  <a:pt x="9971" y="92722"/>
                </a:lnTo>
                <a:lnTo>
                  <a:pt x="7476" y="95089"/>
                </a:lnTo>
                <a:lnTo>
                  <a:pt x="5367" y="97634"/>
                </a:lnTo>
                <a:lnTo>
                  <a:pt x="3455" y="100180"/>
                </a:lnTo>
                <a:lnTo>
                  <a:pt x="2109" y="103091"/>
                </a:lnTo>
                <a:lnTo>
                  <a:pt x="960" y="105995"/>
                </a:lnTo>
                <a:lnTo>
                  <a:pt x="385" y="109272"/>
                </a:lnTo>
                <a:lnTo>
                  <a:pt x="0" y="112542"/>
                </a:lnTo>
                <a:lnTo>
                  <a:pt x="0" y="112542"/>
                </a:lnTo>
                <a:lnTo>
                  <a:pt x="385" y="112908"/>
                </a:lnTo>
                <a:lnTo>
                  <a:pt x="1920" y="113632"/>
                </a:lnTo>
                <a:lnTo>
                  <a:pt x="3258" y="114177"/>
                </a:lnTo>
                <a:lnTo>
                  <a:pt x="4981" y="114908"/>
                </a:lnTo>
                <a:lnTo>
                  <a:pt x="7091" y="115632"/>
                </a:lnTo>
                <a:lnTo>
                  <a:pt x="9971" y="116177"/>
                </a:lnTo>
                <a:lnTo>
                  <a:pt x="13419" y="116909"/>
                </a:lnTo>
                <a:lnTo>
                  <a:pt x="17440" y="117633"/>
                </a:lnTo>
                <a:lnTo>
                  <a:pt x="22233" y="118178"/>
                </a:lnTo>
                <a:lnTo>
                  <a:pt x="27987" y="118902"/>
                </a:lnTo>
                <a:lnTo>
                  <a:pt x="34503" y="119268"/>
                </a:lnTo>
                <a:lnTo>
                  <a:pt x="41783" y="119634"/>
                </a:lnTo>
                <a:lnTo>
                  <a:pt x="50221" y="119813"/>
                </a:lnTo>
                <a:lnTo>
                  <a:pt x="59807" y="120000"/>
                </a:lnTo>
                <a:lnTo>
                  <a:pt x="59807" y="120000"/>
                </a:lnTo>
                <a:lnTo>
                  <a:pt x="69196" y="119813"/>
                </a:lnTo>
                <a:lnTo>
                  <a:pt x="77633" y="119634"/>
                </a:lnTo>
                <a:lnTo>
                  <a:pt x="85110" y="119268"/>
                </a:lnTo>
                <a:lnTo>
                  <a:pt x="91627" y="118902"/>
                </a:lnTo>
                <a:lnTo>
                  <a:pt x="97372" y="118178"/>
                </a:lnTo>
                <a:lnTo>
                  <a:pt x="102165" y="117633"/>
                </a:lnTo>
                <a:lnTo>
                  <a:pt x="106384" y="116909"/>
                </a:lnTo>
                <a:lnTo>
                  <a:pt x="109831" y="116177"/>
                </a:lnTo>
                <a:lnTo>
                  <a:pt x="112712" y="115632"/>
                </a:lnTo>
                <a:lnTo>
                  <a:pt x="115010" y="114908"/>
                </a:lnTo>
                <a:lnTo>
                  <a:pt x="116733" y="114177"/>
                </a:lnTo>
                <a:lnTo>
                  <a:pt x="118079" y="113632"/>
                </a:lnTo>
                <a:lnTo>
                  <a:pt x="119417" y="112908"/>
                </a:lnTo>
                <a:lnTo>
                  <a:pt x="119992" y="112542"/>
                </a:lnTo>
                <a:lnTo>
                  <a:pt x="119992" y="112542"/>
                </a:lnTo>
                <a:lnTo>
                  <a:pt x="119614" y="109086"/>
                </a:lnTo>
                <a:lnTo>
                  <a:pt x="119039" y="105816"/>
                </a:lnTo>
                <a:lnTo>
                  <a:pt x="118079" y="102725"/>
                </a:lnTo>
                <a:lnTo>
                  <a:pt x="116733" y="99814"/>
                </a:lnTo>
                <a:lnTo>
                  <a:pt x="114821" y="97089"/>
                </a:lnTo>
                <a:lnTo>
                  <a:pt x="112712" y="94544"/>
                </a:lnTo>
                <a:lnTo>
                  <a:pt x="110217" y="92364"/>
                </a:lnTo>
                <a:lnTo>
                  <a:pt x="107344" y="90177"/>
                </a:lnTo>
                <a:lnTo>
                  <a:pt x="104274" y="88184"/>
                </a:lnTo>
                <a:lnTo>
                  <a:pt x="100827" y="86541"/>
                </a:lnTo>
                <a:lnTo>
                  <a:pt x="96994" y="84906"/>
                </a:lnTo>
                <a:lnTo>
                  <a:pt x="92965" y="83637"/>
                </a:lnTo>
                <a:lnTo>
                  <a:pt x="88557" y="82361"/>
                </a:lnTo>
                <a:lnTo>
                  <a:pt x="83961" y="81450"/>
                </a:lnTo>
                <a:lnTo>
                  <a:pt x="78971" y="80547"/>
                </a:lnTo>
                <a:lnTo>
                  <a:pt x="73989" y="80002"/>
                </a:lnTo>
                <a:lnTo>
                  <a:pt x="73989" y="80002"/>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grpSp>
        <p:nvGrpSpPr>
          <p:cNvPr id="87" name="Shape 87"/>
          <p:cNvGrpSpPr/>
          <p:nvPr/>
        </p:nvGrpSpPr>
        <p:grpSpPr>
          <a:xfrm>
            <a:off x="1360317" y="1896452"/>
            <a:ext cx="6263230" cy="1293317"/>
            <a:chOff x="-1" y="0"/>
            <a:chExt cx="6263228" cy="1293315"/>
          </a:xfrm>
        </p:grpSpPr>
        <p:pic>
          <p:nvPicPr>
            <p:cNvPr descr="图片 1" id="88" name="Shape 88"/>
            <p:cNvPicPr preferRelativeResize="0"/>
            <p:nvPr/>
          </p:nvPicPr>
          <p:blipFill rotWithShape="1">
            <a:blip r:embed="rId3">
              <a:alphaModFix/>
            </a:blip>
            <a:srcRect b="0" l="0" r="46296" t="0"/>
            <a:stretch/>
          </p:blipFill>
          <p:spPr>
            <a:xfrm>
              <a:off x="1601009" y="0"/>
              <a:ext cx="4662218" cy="1293315"/>
            </a:xfrm>
            <a:prstGeom prst="rect">
              <a:avLst/>
            </a:prstGeom>
            <a:noFill/>
            <a:ln>
              <a:noFill/>
            </a:ln>
          </p:spPr>
        </p:pic>
        <p:pic>
          <p:nvPicPr>
            <p:cNvPr descr="图片 4" id="89" name="Shape 89"/>
            <p:cNvPicPr preferRelativeResize="0"/>
            <p:nvPr/>
          </p:nvPicPr>
          <p:blipFill rotWithShape="1">
            <a:blip r:embed="rId4">
              <a:alphaModFix/>
            </a:blip>
            <a:srcRect b="21426" l="0" r="0" t="0"/>
            <a:stretch/>
          </p:blipFill>
          <p:spPr>
            <a:xfrm>
              <a:off x="-1" y="49914"/>
              <a:ext cx="1156235" cy="1048546"/>
            </a:xfrm>
            <a:prstGeom prst="rect">
              <a:avLst/>
            </a:prstGeom>
            <a:noFill/>
            <a:ln>
              <a:noFill/>
            </a:ln>
          </p:spPr>
        </p:pic>
        <p:pic>
          <p:nvPicPr>
            <p:cNvPr descr="图片 1" id="90" name="Shape 90"/>
            <p:cNvPicPr preferRelativeResize="0"/>
            <p:nvPr/>
          </p:nvPicPr>
          <p:blipFill rotWithShape="1">
            <a:blip r:embed="rId3">
              <a:alphaModFix/>
            </a:blip>
            <a:srcRect b="51620" l="34979" r="62239" t="0"/>
            <a:stretch/>
          </p:blipFill>
          <p:spPr>
            <a:xfrm>
              <a:off x="1359473" y="5277"/>
              <a:ext cx="241537" cy="625710"/>
            </a:xfrm>
            <a:prstGeom prst="rect">
              <a:avLst/>
            </a:prstGeom>
            <a:noFill/>
            <a:ln>
              <a:noFill/>
            </a:ln>
          </p:spPr>
        </p:pic>
      </p:grpSp>
      <p:sp>
        <p:nvSpPr>
          <p:cNvPr id="91" name="Shape 91"/>
          <p:cNvSpPr/>
          <p:nvPr/>
        </p:nvSpPr>
        <p:spPr>
          <a:xfrm>
            <a:off x="-6104" y="4454269"/>
            <a:ext cx="9150105" cy="94474"/>
          </a:xfrm>
          <a:prstGeom prst="rect">
            <a:avLst/>
          </a:prstGeom>
          <a:solidFill>
            <a:srgbClr val="FFC000"/>
          </a:solidFill>
          <a:ln>
            <a:noFill/>
          </a:ln>
        </p:spPr>
        <p:txBody>
          <a:bodyPr anchorCtr="0" anchor="ctr" bIns="45700" lIns="45700" rIns="45700" wrap="square" tIns="45700">
            <a:noAutofit/>
          </a:bodyPr>
          <a:lstStyle/>
          <a:p>
            <a:pPr indent="-88900" lvl="0" marL="0" marR="0" rtl="0" algn="l">
              <a:lnSpc>
                <a:spcPct val="100000"/>
              </a:lnSpc>
              <a:spcBef>
                <a:spcPts val="0"/>
              </a:spcBef>
              <a:spcAft>
                <a:spcPts val="0"/>
              </a:spcAft>
              <a:buClr>
                <a:srgbClr val="E6AF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图片 9" id="92" name="Shape 92"/>
          <p:cNvPicPr preferRelativeResize="0"/>
          <p:nvPr/>
        </p:nvPicPr>
        <p:blipFill rotWithShape="1">
          <a:blip r:embed="rId5">
            <a:alphaModFix/>
          </a:blip>
          <a:srcRect b="0" l="0" r="0" t="0"/>
          <a:stretch/>
        </p:blipFill>
        <p:spPr>
          <a:xfrm>
            <a:off x="2857500" y="3981050"/>
            <a:ext cx="3223100" cy="835600"/>
          </a:xfrm>
          <a:prstGeom prst="rect">
            <a:avLst/>
          </a:prstGeom>
          <a:noFill/>
          <a:ln>
            <a:noFill/>
          </a:ln>
        </p:spPr>
      </p:pic>
      <p:sp>
        <p:nvSpPr>
          <p:cNvPr id="93" name="Shape 93"/>
          <p:cNvSpPr/>
          <p:nvPr/>
        </p:nvSpPr>
        <p:spPr>
          <a:xfrm rot="5406722">
            <a:off x="7621149" y="2091462"/>
            <a:ext cx="276807" cy="282364"/>
          </a:xfrm>
          <a:custGeom>
            <a:pathLst>
              <a:path extrusionOk="0" h="120000" w="120000">
                <a:moveTo>
                  <a:pt x="67933" y="0"/>
                </a:moveTo>
                <a:cubicBezTo>
                  <a:pt x="39227" y="0"/>
                  <a:pt x="15861" y="22883"/>
                  <a:pt x="15861" y="51005"/>
                </a:cubicBezTo>
                <a:cubicBezTo>
                  <a:pt x="15861" y="51100"/>
                  <a:pt x="15866" y="51188"/>
                  <a:pt x="15872" y="51283"/>
                </a:cubicBezTo>
                <a:lnTo>
                  <a:pt x="15861" y="80822"/>
                </a:lnTo>
                <a:lnTo>
                  <a:pt x="0" y="80822"/>
                </a:lnTo>
                <a:lnTo>
                  <a:pt x="29438" y="119983"/>
                </a:lnTo>
                <a:lnTo>
                  <a:pt x="58877" y="80822"/>
                </a:lnTo>
                <a:lnTo>
                  <a:pt x="42938" y="80822"/>
                </a:lnTo>
                <a:lnTo>
                  <a:pt x="42938" y="51283"/>
                </a:lnTo>
                <a:lnTo>
                  <a:pt x="42938" y="51166"/>
                </a:lnTo>
                <a:cubicBezTo>
                  <a:pt x="42938" y="51116"/>
                  <a:pt x="42938" y="51061"/>
                  <a:pt x="42938" y="51005"/>
                </a:cubicBezTo>
                <a:cubicBezTo>
                  <a:pt x="42938" y="37505"/>
                  <a:pt x="54150" y="26516"/>
                  <a:pt x="67933" y="26516"/>
                </a:cubicBezTo>
                <a:lnTo>
                  <a:pt x="67944" y="26516"/>
                </a:lnTo>
                <a:cubicBezTo>
                  <a:pt x="81727" y="26522"/>
                  <a:pt x="92933" y="37505"/>
                  <a:pt x="92933" y="51005"/>
                </a:cubicBezTo>
                <a:cubicBezTo>
                  <a:pt x="92933" y="51061"/>
                  <a:pt x="92855" y="120000"/>
                  <a:pt x="92855" y="120000"/>
                </a:cubicBezTo>
                <a:lnTo>
                  <a:pt x="119950" y="120000"/>
                </a:lnTo>
                <a:cubicBezTo>
                  <a:pt x="119950" y="120000"/>
                  <a:pt x="120000" y="51122"/>
                  <a:pt x="120000" y="51005"/>
                </a:cubicBezTo>
                <a:cubicBezTo>
                  <a:pt x="120000" y="23022"/>
                  <a:pt x="96877" y="227"/>
                  <a:pt x="68366" y="0"/>
                </a:cubicBezTo>
                <a:lnTo>
                  <a:pt x="67944" y="0"/>
                </a:lnTo>
                <a:cubicBezTo>
                  <a:pt x="67944" y="0"/>
                  <a:pt x="67938" y="0"/>
                  <a:pt x="67933" y="0"/>
                </a:cubicBezTo>
                <a:close/>
              </a:path>
            </a:pathLst>
          </a:custGeom>
          <a:solidFill>
            <a:srgbClr val="000000"/>
          </a:solidFill>
          <a:ln>
            <a:noFill/>
          </a:ln>
        </p:spPr>
        <p:txBody>
          <a:bodyPr anchorCtr="0" anchor="ctr" bIns="45700" lIns="45700" rIns="45700" wrap="square" tIns="45700">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p:nvPr/>
        </p:nvSpPr>
        <p:spPr>
          <a:xfrm>
            <a:off x="3167021" y="1803823"/>
            <a:ext cx="3019819" cy="584775"/>
          </a:xfrm>
          <a:prstGeom prst="rect">
            <a:avLst/>
          </a:prstGeom>
          <a:noFill/>
          <a:ln>
            <a:noFill/>
          </a:ln>
        </p:spPr>
        <p:txBody>
          <a:bodyPr anchorCtr="0" anchor="t" bIns="45700" lIns="91425" rIns="91425" wrap="square" tIns="45700">
            <a:noAutofit/>
          </a:bodyPr>
          <a:lstStyle/>
          <a:p>
            <a:pPr indent="-203200" lvl="0" marL="0" marR="0" rtl="0" algn="ctr">
              <a:lnSpc>
                <a:spcPct val="10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DEMO / VIDEO</a:t>
            </a:r>
          </a:p>
        </p:txBody>
      </p:sp>
      <p:grpSp>
        <p:nvGrpSpPr>
          <p:cNvPr id="99" name="Shape 99"/>
          <p:cNvGrpSpPr/>
          <p:nvPr/>
        </p:nvGrpSpPr>
        <p:grpSpPr>
          <a:xfrm>
            <a:off x="4460965" y="4353283"/>
            <a:ext cx="215966" cy="342399"/>
            <a:chOff x="6718575" y="2318625"/>
            <a:chExt cx="256950" cy="407375"/>
          </a:xfrm>
        </p:grpSpPr>
        <p:sp>
          <p:nvSpPr>
            <p:cNvPr id="100" name="Shape 100"/>
            <p:cNvSpPr/>
            <p:nvPr/>
          </p:nvSpPr>
          <p:spPr>
            <a:xfrm>
              <a:off x="6795900" y="2673600"/>
              <a:ext cx="102300" cy="22550"/>
            </a:xfrm>
            <a:custGeom>
              <a:pathLst>
                <a:path extrusionOk="0" fill="none" h="120000" w="120000">
                  <a:moveTo>
                    <a:pt x="120000" y="120000"/>
                  </a:moveTo>
                  <a:lnTo>
                    <a:pt x="120000" y="133"/>
                  </a:lnTo>
                  <a:lnTo>
                    <a:pt x="0" y="133"/>
                  </a:lnTo>
                  <a:lnTo>
                    <a:pt x="0" y="120000"/>
                  </a:lnTo>
                  <a:lnTo>
                    <a:pt x="120000" y="12000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Shape 101"/>
            <p:cNvSpPr/>
            <p:nvPr/>
          </p:nvSpPr>
          <p:spPr>
            <a:xfrm>
              <a:off x="6795900" y="2650475"/>
              <a:ext cx="102300" cy="22550"/>
            </a:xfrm>
            <a:custGeom>
              <a:pathLst>
                <a:path extrusionOk="0" fill="none" h="120000" w="120000">
                  <a:moveTo>
                    <a:pt x="120000" y="119866"/>
                  </a:moveTo>
                  <a:lnTo>
                    <a:pt x="120000" y="0"/>
                  </a:lnTo>
                  <a:lnTo>
                    <a:pt x="0" y="0"/>
                  </a:lnTo>
                  <a:lnTo>
                    <a:pt x="0" y="119866"/>
                  </a:lnTo>
                  <a:lnTo>
                    <a:pt x="120000" y="119866"/>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Shape 102"/>
            <p:cNvSpPr/>
            <p:nvPr/>
          </p:nvSpPr>
          <p:spPr>
            <a:xfrm>
              <a:off x="6795900" y="2696125"/>
              <a:ext cx="102300" cy="29875"/>
            </a:xfrm>
            <a:custGeom>
              <a:pathLst>
                <a:path extrusionOk="0" fill="none" h="120000" w="12000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Shape 103"/>
            <p:cNvSpPr/>
            <p:nvPr/>
          </p:nvSpPr>
          <p:spPr>
            <a:xfrm>
              <a:off x="6784925" y="2459275"/>
              <a:ext cx="35350" cy="166875"/>
            </a:xfrm>
            <a:custGeom>
              <a:pathLst>
                <a:path extrusionOk="0" fill="none" h="120000" w="120000">
                  <a:moveTo>
                    <a:pt x="119915" y="119982"/>
                  </a:moveTo>
                  <a:lnTo>
                    <a:pt x="119915" y="119982"/>
                  </a:lnTo>
                  <a:lnTo>
                    <a:pt x="49646" y="51235"/>
                  </a:lnTo>
                  <a:lnTo>
                    <a:pt x="84" y="17"/>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Shape 104"/>
            <p:cNvSpPr/>
            <p:nvPr/>
          </p:nvSpPr>
          <p:spPr>
            <a:xfrm>
              <a:off x="6718575" y="2318625"/>
              <a:ext cx="256950" cy="307525"/>
            </a:xfrm>
            <a:custGeom>
              <a:pathLst>
                <a:path extrusionOk="0" fill="none" h="120000" w="12000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Shape 105"/>
            <p:cNvSpPr/>
            <p:nvPr/>
          </p:nvSpPr>
          <p:spPr>
            <a:xfrm>
              <a:off x="6873825" y="2459275"/>
              <a:ext cx="35350" cy="166875"/>
            </a:xfrm>
            <a:custGeom>
              <a:pathLst>
                <a:path extrusionOk="0" fill="none" h="120000" w="120000">
                  <a:moveTo>
                    <a:pt x="119915" y="17"/>
                  </a:moveTo>
                  <a:lnTo>
                    <a:pt x="119915" y="17"/>
                  </a:lnTo>
                  <a:lnTo>
                    <a:pt x="70353" y="51235"/>
                  </a:lnTo>
                  <a:lnTo>
                    <a:pt x="84" y="119982"/>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Shape 106"/>
            <p:cNvSpPr/>
            <p:nvPr/>
          </p:nvSpPr>
          <p:spPr>
            <a:xfrm>
              <a:off x="6801975" y="2453200"/>
              <a:ext cx="90150" cy="19500"/>
            </a:xfrm>
            <a:custGeom>
              <a:pathLst>
                <a:path extrusionOk="0" fill="none" h="120000" w="12000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Shape 107"/>
            <p:cNvSpPr/>
            <p:nvPr/>
          </p:nvSpPr>
          <p:spPr>
            <a:xfrm>
              <a:off x="6795900" y="2628550"/>
              <a:ext cx="102300" cy="25"/>
            </a:xfrm>
            <a:custGeom>
              <a:pathLst>
                <a:path extrusionOk="0" fill="none" h="120000" w="120000">
                  <a:moveTo>
                    <a:pt x="0" y="120000"/>
                  </a:moveTo>
                  <a:lnTo>
                    <a:pt x="120000" y="12000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Shape 108" title="demo video.m4v">
            <a:hlinkClick r:id="rId3"/>
          </p:cNvPr>
          <p:cNvSpPr/>
          <p:nvPr/>
        </p:nvSpPr>
        <p:spPr>
          <a:xfrm>
            <a:off x="0" y="0"/>
            <a:ext cx="9144000" cy="5143500"/>
          </a:xfrm>
          <a:prstGeom prst="rect">
            <a:avLst/>
          </a:prstGeom>
          <a:blipFill>
            <a:blip r:embed="rId4">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1381249" y="816338"/>
            <a:ext cx="4700573" cy="435600"/>
          </a:xfrm>
          <a:prstGeom prst="rect">
            <a:avLst/>
          </a:prstGeom>
          <a:noFill/>
          <a:ln>
            <a:noFill/>
          </a:ln>
        </p:spPr>
        <p:txBody>
          <a:bodyPr anchorCtr="0" anchor="ctr" bIns="91425" lIns="91425" rIns="91425" wrap="square" tIns="91425">
            <a:noAutofit/>
          </a:bodyPr>
          <a:lstStyle/>
          <a:p>
            <a:pPr indent="-127000" lvl="0" marL="0" marR="0" rtl="0" algn="l">
              <a:lnSpc>
                <a:spcPct val="100000"/>
              </a:lnSpc>
              <a:spcBef>
                <a:spcPts val="0"/>
              </a:spcBef>
              <a:spcAft>
                <a:spcPts val="0"/>
              </a:spcAft>
              <a:buClr>
                <a:srgbClr val="000000"/>
              </a:buClr>
              <a:buSzPts val="2000"/>
              <a:buFont typeface="Lora"/>
              <a:buNone/>
            </a:pPr>
            <a:r>
              <a:rPr b="1" i="0" lang="en-US" sz="2000" u="none" cap="none" strike="noStrike">
                <a:solidFill>
                  <a:srgbClr val="000000"/>
                </a:solidFill>
                <a:latin typeface="Arial"/>
                <a:ea typeface="Arial"/>
                <a:cs typeface="Arial"/>
                <a:sym typeface="Arial"/>
              </a:rPr>
              <a:t>OUR PRODUCT ARCHITECTURE</a:t>
            </a:r>
          </a:p>
        </p:txBody>
      </p:sp>
      <p:sp>
        <p:nvSpPr>
          <p:cNvPr id="114" name="Shape 114"/>
          <p:cNvSpPr txBox="1"/>
          <p:nvPr>
            <p:ph idx="1" type="body"/>
          </p:nvPr>
        </p:nvSpPr>
        <p:spPr>
          <a:xfrm>
            <a:off x="359190" y="3217458"/>
            <a:ext cx="2306167" cy="817899"/>
          </a:xfrm>
          <a:prstGeom prst="rect">
            <a:avLst/>
          </a:prstGeom>
          <a:noFill/>
          <a:ln>
            <a:noFill/>
          </a:ln>
        </p:spPr>
        <p:txBody>
          <a:bodyPr anchorCtr="0" anchor="t" bIns="91425" lIns="91425" rIns="91425" wrap="square" tIns="91425">
            <a:noAutofit/>
          </a:bodyPr>
          <a:lstStyle/>
          <a:p>
            <a:pPr indent="-101600" lvl="0" marL="0" marR="0" rtl="0" algn="ctr">
              <a:lnSpc>
                <a:spcPct val="100000"/>
              </a:lnSpc>
              <a:spcBef>
                <a:spcPts val="0"/>
              </a:spcBef>
              <a:spcAft>
                <a:spcPts val="0"/>
              </a:spcAft>
              <a:buClr>
                <a:srgbClr val="FFCD00"/>
              </a:buClr>
              <a:buSzPts val="1600"/>
              <a:buFont typeface="Quattrocento Sans"/>
              <a:buNone/>
            </a:pPr>
            <a:r>
              <a:rPr b="1" i="0" lang="en-US" sz="1600" u="none" cap="none" strike="noStrike">
                <a:solidFill>
                  <a:srgbClr val="000000"/>
                </a:solidFill>
                <a:highlight>
                  <a:srgbClr val="FFCD00"/>
                </a:highlight>
                <a:latin typeface="Arial"/>
                <a:ea typeface="Arial"/>
                <a:cs typeface="Arial"/>
                <a:sym typeface="Arial"/>
              </a:rPr>
              <a:t>Website</a:t>
            </a:r>
          </a:p>
          <a:p>
            <a:pPr indent="-101600" lvl="0" marL="0" marR="0" rtl="0" algn="ctr">
              <a:lnSpc>
                <a:spcPct val="100000"/>
              </a:lnSpc>
              <a:spcBef>
                <a:spcPts val="0"/>
              </a:spcBef>
              <a:spcAft>
                <a:spcPts val="0"/>
              </a:spcAft>
              <a:buClr>
                <a:srgbClr val="FFCD00"/>
              </a:buClr>
              <a:buSzPts val="1600"/>
              <a:buFont typeface="Quattrocento Sans"/>
              <a:buNone/>
            </a:pPr>
            <a:r>
              <a:rPr b="0" i="0" lang="en-US" sz="1600" u="none" cap="none" strike="noStrike">
                <a:solidFill>
                  <a:srgbClr val="000000"/>
                </a:solidFill>
                <a:latin typeface="Arial"/>
                <a:ea typeface="Arial"/>
                <a:cs typeface="Arial"/>
                <a:sym typeface="Arial"/>
              </a:rPr>
              <a:t>HTML / JS / CSS</a:t>
            </a:r>
          </a:p>
        </p:txBody>
      </p:sp>
      <p:grpSp>
        <p:nvGrpSpPr>
          <p:cNvPr id="115" name="Shape 115"/>
          <p:cNvGrpSpPr/>
          <p:nvPr/>
        </p:nvGrpSpPr>
        <p:grpSpPr>
          <a:xfrm>
            <a:off x="942407" y="2140058"/>
            <a:ext cx="1206480" cy="938378"/>
            <a:chOff x="2583100" y="2973775"/>
            <a:chExt cx="461550" cy="437200"/>
          </a:xfrm>
        </p:grpSpPr>
        <p:sp>
          <p:nvSpPr>
            <p:cNvPr id="116" name="Shape 116"/>
            <p:cNvSpPr/>
            <p:nvPr/>
          </p:nvSpPr>
          <p:spPr>
            <a:xfrm>
              <a:off x="2701225" y="3315975"/>
              <a:ext cx="225300" cy="95000"/>
            </a:xfrm>
            <a:custGeom>
              <a:pathLst>
                <a:path extrusionOk="0" fill="none" h="120000" w="120000">
                  <a:moveTo>
                    <a:pt x="39241" y="0"/>
                  </a:moveTo>
                  <a:lnTo>
                    <a:pt x="39241" y="93063"/>
                  </a:lnTo>
                  <a:lnTo>
                    <a:pt x="11358" y="93063"/>
                  </a:lnTo>
                  <a:lnTo>
                    <a:pt x="11358" y="93063"/>
                  </a:lnTo>
                  <a:lnTo>
                    <a:pt x="9081" y="93063"/>
                  </a:lnTo>
                  <a:lnTo>
                    <a:pt x="6817" y="94610"/>
                  </a:lnTo>
                  <a:lnTo>
                    <a:pt x="4860" y="97673"/>
                  </a:lnTo>
                  <a:lnTo>
                    <a:pt x="3249" y="100768"/>
                  </a:lnTo>
                  <a:lnTo>
                    <a:pt x="1944" y="104621"/>
                  </a:lnTo>
                  <a:lnTo>
                    <a:pt x="652" y="109231"/>
                  </a:lnTo>
                  <a:lnTo>
                    <a:pt x="0" y="114600"/>
                  </a:lnTo>
                  <a:lnTo>
                    <a:pt x="0" y="120000"/>
                  </a:lnTo>
                  <a:lnTo>
                    <a:pt x="119986" y="120000"/>
                  </a:lnTo>
                  <a:lnTo>
                    <a:pt x="119986" y="120000"/>
                  </a:lnTo>
                  <a:lnTo>
                    <a:pt x="119986" y="114600"/>
                  </a:lnTo>
                  <a:lnTo>
                    <a:pt x="119347" y="109231"/>
                  </a:lnTo>
                  <a:lnTo>
                    <a:pt x="118042" y="104621"/>
                  </a:lnTo>
                  <a:lnTo>
                    <a:pt x="116750" y="100768"/>
                  </a:lnTo>
                  <a:lnTo>
                    <a:pt x="115126" y="97673"/>
                  </a:lnTo>
                  <a:lnTo>
                    <a:pt x="113182" y="94610"/>
                  </a:lnTo>
                  <a:lnTo>
                    <a:pt x="110918" y="93063"/>
                  </a:lnTo>
                  <a:lnTo>
                    <a:pt x="108641" y="93063"/>
                  </a:lnTo>
                  <a:lnTo>
                    <a:pt x="80758" y="93063"/>
                  </a:lnTo>
                  <a:lnTo>
                    <a:pt x="8075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Shape 117"/>
            <p:cNvSpPr/>
            <p:nvPr/>
          </p:nvSpPr>
          <p:spPr>
            <a:xfrm>
              <a:off x="2583100" y="2973775"/>
              <a:ext cx="461550" cy="336125"/>
            </a:xfrm>
            <a:custGeom>
              <a:pathLst>
                <a:path extrusionOk="0" fill="none" h="120000" w="120000">
                  <a:moveTo>
                    <a:pt x="116828" y="8"/>
                  </a:moveTo>
                  <a:lnTo>
                    <a:pt x="3165" y="8"/>
                  </a:lnTo>
                  <a:lnTo>
                    <a:pt x="3165" y="8"/>
                  </a:lnTo>
                  <a:lnTo>
                    <a:pt x="2534" y="8"/>
                  </a:lnTo>
                  <a:lnTo>
                    <a:pt x="2060" y="446"/>
                  </a:lnTo>
                  <a:lnTo>
                    <a:pt x="1429" y="660"/>
                  </a:lnTo>
                  <a:lnTo>
                    <a:pt x="948" y="1312"/>
                  </a:lnTo>
                  <a:lnTo>
                    <a:pt x="636" y="1963"/>
                  </a:lnTo>
                  <a:lnTo>
                    <a:pt x="318" y="2615"/>
                  </a:lnTo>
                  <a:lnTo>
                    <a:pt x="162" y="3480"/>
                  </a:lnTo>
                  <a:lnTo>
                    <a:pt x="0" y="4355"/>
                  </a:lnTo>
                  <a:lnTo>
                    <a:pt x="0" y="115653"/>
                  </a:lnTo>
                  <a:lnTo>
                    <a:pt x="0" y="115653"/>
                  </a:lnTo>
                  <a:lnTo>
                    <a:pt x="162" y="116519"/>
                  </a:lnTo>
                  <a:lnTo>
                    <a:pt x="318" y="117384"/>
                  </a:lnTo>
                  <a:lnTo>
                    <a:pt x="636" y="118045"/>
                  </a:lnTo>
                  <a:lnTo>
                    <a:pt x="948" y="118696"/>
                  </a:lnTo>
                  <a:lnTo>
                    <a:pt x="1429" y="119348"/>
                  </a:lnTo>
                  <a:lnTo>
                    <a:pt x="2060" y="119562"/>
                  </a:lnTo>
                  <a:lnTo>
                    <a:pt x="2534" y="119999"/>
                  </a:lnTo>
                  <a:lnTo>
                    <a:pt x="3165" y="119999"/>
                  </a:lnTo>
                  <a:lnTo>
                    <a:pt x="116828" y="119999"/>
                  </a:lnTo>
                  <a:lnTo>
                    <a:pt x="116828" y="119999"/>
                  </a:lnTo>
                  <a:lnTo>
                    <a:pt x="117465" y="119999"/>
                  </a:lnTo>
                  <a:lnTo>
                    <a:pt x="117939" y="119562"/>
                  </a:lnTo>
                  <a:lnTo>
                    <a:pt x="118570" y="119348"/>
                  </a:lnTo>
                  <a:lnTo>
                    <a:pt x="119044" y="118696"/>
                  </a:lnTo>
                  <a:lnTo>
                    <a:pt x="119363" y="118045"/>
                  </a:lnTo>
                  <a:lnTo>
                    <a:pt x="119681" y="117384"/>
                  </a:lnTo>
                  <a:lnTo>
                    <a:pt x="119837" y="116519"/>
                  </a:lnTo>
                  <a:lnTo>
                    <a:pt x="119993" y="115653"/>
                  </a:lnTo>
                  <a:lnTo>
                    <a:pt x="119993" y="4355"/>
                  </a:lnTo>
                  <a:lnTo>
                    <a:pt x="119993" y="4355"/>
                  </a:lnTo>
                  <a:lnTo>
                    <a:pt x="119837" y="3480"/>
                  </a:lnTo>
                  <a:lnTo>
                    <a:pt x="119681" y="2615"/>
                  </a:lnTo>
                  <a:lnTo>
                    <a:pt x="119363" y="1963"/>
                  </a:lnTo>
                  <a:lnTo>
                    <a:pt x="119044" y="1312"/>
                  </a:lnTo>
                  <a:lnTo>
                    <a:pt x="118570" y="660"/>
                  </a:lnTo>
                  <a:lnTo>
                    <a:pt x="117939" y="446"/>
                  </a:lnTo>
                  <a:lnTo>
                    <a:pt x="117465" y="8"/>
                  </a:lnTo>
                  <a:lnTo>
                    <a:pt x="116828" y="8"/>
                  </a:lnTo>
                  <a:lnTo>
                    <a:pt x="116828" y="8"/>
                  </a:lnTo>
                  <a:close/>
                  <a:moveTo>
                    <a:pt x="110497" y="106951"/>
                  </a:moveTo>
                  <a:lnTo>
                    <a:pt x="9502" y="106951"/>
                  </a:lnTo>
                  <a:lnTo>
                    <a:pt x="9502" y="13048"/>
                  </a:lnTo>
                  <a:lnTo>
                    <a:pt x="110497" y="13048"/>
                  </a:lnTo>
                  <a:lnTo>
                    <a:pt x="110497" y="106951"/>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 name="Shape 118"/>
          <p:cNvSpPr txBox="1"/>
          <p:nvPr>
            <p:ph idx="1" type="body"/>
          </p:nvPr>
        </p:nvSpPr>
        <p:spPr>
          <a:xfrm>
            <a:off x="3458270" y="3694805"/>
            <a:ext cx="2306167" cy="817899"/>
          </a:xfrm>
          <a:prstGeom prst="rect">
            <a:avLst/>
          </a:prstGeom>
          <a:noFill/>
          <a:ln>
            <a:noFill/>
          </a:ln>
        </p:spPr>
        <p:txBody>
          <a:bodyPr anchorCtr="0" anchor="t" bIns="91425" lIns="91425" rIns="91425" wrap="square" tIns="91425">
            <a:noAutofit/>
          </a:bodyPr>
          <a:lstStyle/>
          <a:p>
            <a:pPr indent="-101600" lvl="0" marL="0" marR="0" rtl="0" algn="ctr">
              <a:lnSpc>
                <a:spcPct val="100000"/>
              </a:lnSpc>
              <a:spcBef>
                <a:spcPts val="0"/>
              </a:spcBef>
              <a:spcAft>
                <a:spcPts val="0"/>
              </a:spcAft>
              <a:buClr>
                <a:srgbClr val="FFCD00"/>
              </a:buClr>
              <a:buSzPts val="1600"/>
              <a:buFont typeface="Quattrocento Sans"/>
              <a:buNone/>
            </a:pPr>
            <a:r>
              <a:rPr b="1" i="0" lang="en-US" sz="1600" u="none" cap="none" strike="noStrike">
                <a:solidFill>
                  <a:srgbClr val="000000"/>
                </a:solidFill>
                <a:highlight>
                  <a:srgbClr val="FFCD00"/>
                </a:highlight>
                <a:latin typeface="Arial"/>
                <a:ea typeface="Arial"/>
                <a:cs typeface="Arial"/>
                <a:sym typeface="Arial"/>
              </a:rPr>
              <a:t>RESTful API</a:t>
            </a:r>
          </a:p>
          <a:p>
            <a:pPr indent="-101600" lvl="0" marL="0" marR="0" rtl="0" algn="ctr">
              <a:lnSpc>
                <a:spcPct val="100000"/>
              </a:lnSpc>
              <a:spcBef>
                <a:spcPts val="0"/>
              </a:spcBef>
              <a:spcAft>
                <a:spcPts val="0"/>
              </a:spcAft>
              <a:buClr>
                <a:srgbClr val="FFCD00"/>
              </a:buClr>
              <a:buSzPts val="1600"/>
              <a:buFont typeface="Quattrocento Sans"/>
              <a:buNone/>
            </a:pPr>
            <a:r>
              <a:rPr b="0" i="0" lang="en-US" sz="1600" u="none" cap="none" strike="noStrike">
                <a:solidFill>
                  <a:srgbClr val="000000"/>
                </a:solidFill>
                <a:latin typeface="Arial"/>
                <a:ea typeface="Arial"/>
                <a:cs typeface="Arial"/>
                <a:sym typeface="Arial"/>
              </a:rPr>
              <a:t>Flask</a:t>
            </a:r>
          </a:p>
        </p:txBody>
      </p:sp>
      <p:sp>
        <p:nvSpPr>
          <p:cNvPr id="119" name="Shape 119"/>
          <p:cNvSpPr txBox="1"/>
          <p:nvPr>
            <p:ph idx="1" type="body"/>
          </p:nvPr>
        </p:nvSpPr>
        <p:spPr>
          <a:xfrm>
            <a:off x="6567831" y="3217458"/>
            <a:ext cx="2306167" cy="817899"/>
          </a:xfrm>
          <a:prstGeom prst="rect">
            <a:avLst/>
          </a:prstGeom>
          <a:noFill/>
          <a:ln>
            <a:noFill/>
          </a:ln>
        </p:spPr>
        <p:txBody>
          <a:bodyPr anchorCtr="0" anchor="t" bIns="91425" lIns="91425" rIns="91425" wrap="square" tIns="91425">
            <a:noAutofit/>
          </a:bodyPr>
          <a:lstStyle/>
          <a:p>
            <a:pPr indent="-101600" lvl="0" marL="0" marR="0" rtl="0" algn="ctr">
              <a:lnSpc>
                <a:spcPct val="100000"/>
              </a:lnSpc>
              <a:spcBef>
                <a:spcPts val="0"/>
              </a:spcBef>
              <a:spcAft>
                <a:spcPts val="0"/>
              </a:spcAft>
              <a:buClr>
                <a:srgbClr val="FFCD00"/>
              </a:buClr>
              <a:buSzPts val="1600"/>
              <a:buFont typeface="Quattrocento Sans"/>
              <a:buNone/>
            </a:pPr>
            <a:r>
              <a:rPr b="1" i="0" lang="en-US" sz="1600" u="none" cap="none" strike="noStrike">
                <a:solidFill>
                  <a:srgbClr val="000000"/>
                </a:solidFill>
                <a:highlight>
                  <a:srgbClr val="FFCD00"/>
                </a:highlight>
                <a:latin typeface="Arial"/>
                <a:ea typeface="Arial"/>
                <a:cs typeface="Arial"/>
                <a:sym typeface="Arial"/>
              </a:rPr>
              <a:t>Database</a:t>
            </a:r>
          </a:p>
          <a:p>
            <a:pPr indent="-101600" lvl="0" marL="0" marR="0" rtl="0" algn="ctr">
              <a:lnSpc>
                <a:spcPct val="100000"/>
              </a:lnSpc>
              <a:spcBef>
                <a:spcPts val="0"/>
              </a:spcBef>
              <a:spcAft>
                <a:spcPts val="0"/>
              </a:spcAft>
              <a:buClr>
                <a:srgbClr val="FFCD00"/>
              </a:buClr>
              <a:buSzPts val="1600"/>
              <a:buFont typeface="Quattrocento Sans"/>
              <a:buNone/>
            </a:pPr>
            <a:r>
              <a:rPr b="0" i="0" lang="en-US" sz="1600" u="none" cap="none" strike="noStrike">
                <a:solidFill>
                  <a:srgbClr val="000000"/>
                </a:solidFill>
                <a:latin typeface="Arial"/>
                <a:ea typeface="Arial"/>
                <a:cs typeface="Arial"/>
                <a:sym typeface="Arial"/>
              </a:rPr>
              <a:t>SQLite3</a:t>
            </a:r>
          </a:p>
        </p:txBody>
      </p:sp>
      <p:sp>
        <p:nvSpPr>
          <p:cNvPr id="120" name="Shape 120"/>
          <p:cNvSpPr txBox="1"/>
          <p:nvPr>
            <p:ph idx="1" type="body"/>
          </p:nvPr>
        </p:nvSpPr>
        <p:spPr>
          <a:xfrm>
            <a:off x="3533834" y="3050361"/>
            <a:ext cx="2161735" cy="457200"/>
          </a:xfrm>
          <a:prstGeom prst="rect">
            <a:avLst/>
          </a:prstGeom>
          <a:noFill/>
          <a:ln>
            <a:noFill/>
          </a:ln>
        </p:spPr>
        <p:txBody>
          <a:bodyPr anchorCtr="0" anchor="t" bIns="91425" lIns="91425" rIns="91425" wrap="square" tIns="91425">
            <a:noAutofit/>
          </a:bodyPr>
          <a:lstStyle/>
          <a:p>
            <a:pPr indent="-127000" lvl="0" marL="0" marR="0" rtl="0" algn="ctr">
              <a:lnSpc>
                <a:spcPct val="100000"/>
              </a:lnSpc>
              <a:spcBef>
                <a:spcPts val="0"/>
              </a:spcBef>
              <a:spcAft>
                <a:spcPts val="0"/>
              </a:spcAft>
              <a:buClr>
                <a:srgbClr val="FFCD00"/>
              </a:buClr>
              <a:buSzPts val="2000"/>
              <a:buFont typeface="Quattrocento Sans"/>
              <a:buNone/>
            </a:pPr>
            <a:r>
              <a:rPr b="0" i="0" lang="en-US" sz="2000" u="none" cap="none" strike="noStrike">
                <a:solidFill>
                  <a:schemeClr val="dk1"/>
                </a:solidFill>
                <a:latin typeface="Quattrocento Sans"/>
                <a:ea typeface="Quattrocento Sans"/>
                <a:cs typeface="Quattrocento Sans"/>
                <a:sym typeface="Quattrocento Sans"/>
              </a:rPr>
              <a:t>{</a:t>
            </a:r>
            <a:r>
              <a:rPr b="0" i="0" lang="en-US" sz="1800" u="none" cap="none" strike="noStrike">
                <a:solidFill>
                  <a:schemeClr val="dk1"/>
                </a:solidFill>
                <a:latin typeface="Quattrocento Sans"/>
                <a:ea typeface="Quattrocento Sans"/>
                <a:cs typeface="Quattrocento Sans"/>
                <a:sym typeface="Quattrocento Sans"/>
              </a:rPr>
              <a:t>REST</a:t>
            </a:r>
            <a:r>
              <a:rPr b="0" i="0" lang="en-US" sz="2000" u="none" cap="none" strike="noStrike">
                <a:solidFill>
                  <a:schemeClr val="dk1"/>
                </a:solidFill>
                <a:latin typeface="Quattrocento Sans"/>
                <a:ea typeface="Quattrocento Sans"/>
                <a:cs typeface="Quattrocento Sans"/>
                <a:sym typeface="Quattrocento Sans"/>
              </a:rPr>
              <a:t>}</a:t>
            </a:r>
          </a:p>
        </p:txBody>
      </p:sp>
      <p:sp>
        <p:nvSpPr>
          <p:cNvPr id="121" name="Shape 121"/>
          <p:cNvSpPr/>
          <p:nvPr/>
        </p:nvSpPr>
        <p:spPr>
          <a:xfrm>
            <a:off x="3811548" y="2802519"/>
            <a:ext cx="1640075" cy="866781"/>
          </a:xfrm>
          <a:custGeom>
            <a:pathLst>
              <a:path extrusionOk="0" fill="none" h="120000" w="120000">
                <a:moveTo>
                  <a:pt x="101069" y="52975"/>
                </a:moveTo>
                <a:lnTo>
                  <a:pt x="96337" y="52975"/>
                </a:lnTo>
                <a:lnTo>
                  <a:pt x="96337" y="52975"/>
                </a:lnTo>
                <a:lnTo>
                  <a:pt x="96487" y="49735"/>
                </a:lnTo>
                <a:lnTo>
                  <a:pt x="96487" y="49735"/>
                </a:lnTo>
                <a:lnTo>
                  <a:pt x="96337" y="46484"/>
                </a:lnTo>
                <a:lnTo>
                  <a:pt x="96180" y="43510"/>
                </a:lnTo>
                <a:lnTo>
                  <a:pt x="95722" y="40547"/>
                </a:lnTo>
                <a:lnTo>
                  <a:pt x="95114" y="37839"/>
                </a:lnTo>
                <a:lnTo>
                  <a:pt x="94350" y="35132"/>
                </a:lnTo>
                <a:lnTo>
                  <a:pt x="93585" y="32702"/>
                </a:lnTo>
                <a:lnTo>
                  <a:pt x="92519" y="30271"/>
                </a:lnTo>
                <a:lnTo>
                  <a:pt x="91447" y="28108"/>
                </a:lnTo>
                <a:lnTo>
                  <a:pt x="90225" y="26221"/>
                </a:lnTo>
                <a:lnTo>
                  <a:pt x="88852" y="24324"/>
                </a:lnTo>
                <a:lnTo>
                  <a:pt x="87480" y="22970"/>
                </a:lnTo>
                <a:lnTo>
                  <a:pt x="85950" y="21627"/>
                </a:lnTo>
                <a:lnTo>
                  <a:pt x="84427" y="20540"/>
                </a:lnTo>
                <a:lnTo>
                  <a:pt x="82747" y="19729"/>
                </a:lnTo>
                <a:lnTo>
                  <a:pt x="81067" y="19463"/>
                </a:lnTo>
                <a:lnTo>
                  <a:pt x="79237" y="19186"/>
                </a:lnTo>
                <a:lnTo>
                  <a:pt x="79237" y="19186"/>
                </a:lnTo>
                <a:lnTo>
                  <a:pt x="77099" y="19463"/>
                </a:lnTo>
                <a:lnTo>
                  <a:pt x="74962" y="20273"/>
                </a:lnTo>
                <a:lnTo>
                  <a:pt x="72824" y="21350"/>
                </a:lnTo>
                <a:lnTo>
                  <a:pt x="70994" y="22970"/>
                </a:lnTo>
                <a:lnTo>
                  <a:pt x="70994" y="22970"/>
                </a:lnTo>
                <a:lnTo>
                  <a:pt x="69922" y="20540"/>
                </a:lnTo>
                <a:lnTo>
                  <a:pt x="68857" y="18109"/>
                </a:lnTo>
                <a:lnTo>
                  <a:pt x="67785" y="15679"/>
                </a:lnTo>
                <a:lnTo>
                  <a:pt x="66562" y="13515"/>
                </a:lnTo>
                <a:lnTo>
                  <a:pt x="65346" y="11629"/>
                </a:lnTo>
                <a:lnTo>
                  <a:pt x="63967" y="9731"/>
                </a:lnTo>
                <a:lnTo>
                  <a:pt x="62444" y="7845"/>
                </a:lnTo>
                <a:lnTo>
                  <a:pt x="60915" y="6214"/>
                </a:lnTo>
                <a:lnTo>
                  <a:pt x="59391" y="4871"/>
                </a:lnTo>
                <a:lnTo>
                  <a:pt x="57862" y="3517"/>
                </a:lnTo>
                <a:lnTo>
                  <a:pt x="56182" y="2430"/>
                </a:lnTo>
                <a:lnTo>
                  <a:pt x="54502" y="1620"/>
                </a:lnTo>
                <a:lnTo>
                  <a:pt x="52672" y="810"/>
                </a:lnTo>
                <a:lnTo>
                  <a:pt x="50992" y="277"/>
                </a:lnTo>
                <a:lnTo>
                  <a:pt x="49162" y="0"/>
                </a:lnTo>
                <a:lnTo>
                  <a:pt x="47331" y="0"/>
                </a:lnTo>
                <a:lnTo>
                  <a:pt x="47331" y="0"/>
                </a:lnTo>
                <a:lnTo>
                  <a:pt x="44429" y="277"/>
                </a:lnTo>
                <a:lnTo>
                  <a:pt x="41684" y="1087"/>
                </a:lnTo>
                <a:lnTo>
                  <a:pt x="38932" y="2163"/>
                </a:lnTo>
                <a:lnTo>
                  <a:pt x="36337" y="3783"/>
                </a:lnTo>
                <a:lnTo>
                  <a:pt x="33892" y="5947"/>
                </a:lnTo>
                <a:lnTo>
                  <a:pt x="31604" y="8378"/>
                </a:lnTo>
                <a:lnTo>
                  <a:pt x="29467" y="11351"/>
                </a:lnTo>
                <a:lnTo>
                  <a:pt x="27486" y="14592"/>
                </a:lnTo>
                <a:lnTo>
                  <a:pt x="25649" y="18109"/>
                </a:lnTo>
                <a:lnTo>
                  <a:pt x="23969" y="21893"/>
                </a:lnTo>
                <a:lnTo>
                  <a:pt x="22597" y="25944"/>
                </a:lnTo>
                <a:lnTo>
                  <a:pt x="21374" y="30271"/>
                </a:lnTo>
                <a:lnTo>
                  <a:pt x="20459" y="34865"/>
                </a:lnTo>
                <a:lnTo>
                  <a:pt x="19694" y="39726"/>
                </a:lnTo>
                <a:lnTo>
                  <a:pt x="19394" y="44597"/>
                </a:lnTo>
                <a:lnTo>
                  <a:pt x="19237" y="49735"/>
                </a:lnTo>
                <a:lnTo>
                  <a:pt x="19237" y="49735"/>
                </a:lnTo>
                <a:lnTo>
                  <a:pt x="19237" y="52975"/>
                </a:lnTo>
                <a:lnTo>
                  <a:pt x="18936" y="52975"/>
                </a:lnTo>
                <a:lnTo>
                  <a:pt x="18936" y="52975"/>
                </a:lnTo>
                <a:lnTo>
                  <a:pt x="16949" y="52975"/>
                </a:lnTo>
                <a:lnTo>
                  <a:pt x="15119" y="53519"/>
                </a:lnTo>
                <a:lnTo>
                  <a:pt x="13288" y="54329"/>
                </a:lnTo>
                <a:lnTo>
                  <a:pt x="11452" y="55672"/>
                </a:lnTo>
                <a:lnTo>
                  <a:pt x="9928" y="57026"/>
                </a:lnTo>
                <a:lnTo>
                  <a:pt x="8249" y="58646"/>
                </a:lnTo>
                <a:lnTo>
                  <a:pt x="6876" y="60543"/>
                </a:lnTo>
                <a:lnTo>
                  <a:pt x="5497" y="62707"/>
                </a:lnTo>
                <a:lnTo>
                  <a:pt x="4281" y="65137"/>
                </a:lnTo>
                <a:lnTo>
                  <a:pt x="3209" y="67834"/>
                </a:lnTo>
                <a:lnTo>
                  <a:pt x="2294" y="70541"/>
                </a:lnTo>
                <a:lnTo>
                  <a:pt x="1379" y="73515"/>
                </a:lnTo>
                <a:lnTo>
                  <a:pt x="764" y="76489"/>
                </a:lnTo>
                <a:lnTo>
                  <a:pt x="307" y="79729"/>
                </a:lnTo>
                <a:lnTo>
                  <a:pt x="6" y="82970"/>
                </a:lnTo>
                <a:lnTo>
                  <a:pt x="6" y="86487"/>
                </a:lnTo>
                <a:lnTo>
                  <a:pt x="6" y="86487"/>
                </a:lnTo>
                <a:lnTo>
                  <a:pt x="6" y="89994"/>
                </a:lnTo>
                <a:lnTo>
                  <a:pt x="307" y="93245"/>
                </a:lnTo>
                <a:lnTo>
                  <a:pt x="764" y="96486"/>
                </a:lnTo>
                <a:lnTo>
                  <a:pt x="1379" y="99459"/>
                </a:lnTo>
                <a:lnTo>
                  <a:pt x="2294" y="102433"/>
                </a:lnTo>
                <a:lnTo>
                  <a:pt x="3209" y="105130"/>
                </a:lnTo>
                <a:lnTo>
                  <a:pt x="4281" y="107837"/>
                </a:lnTo>
                <a:lnTo>
                  <a:pt x="5497" y="110268"/>
                </a:lnTo>
                <a:lnTo>
                  <a:pt x="6876" y="112432"/>
                </a:lnTo>
                <a:lnTo>
                  <a:pt x="8249" y="114318"/>
                </a:lnTo>
                <a:lnTo>
                  <a:pt x="9928" y="115949"/>
                </a:lnTo>
                <a:lnTo>
                  <a:pt x="11452" y="117292"/>
                </a:lnTo>
                <a:lnTo>
                  <a:pt x="13288" y="118646"/>
                </a:lnTo>
                <a:lnTo>
                  <a:pt x="15119" y="119456"/>
                </a:lnTo>
                <a:lnTo>
                  <a:pt x="16949" y="120000"/>
                </a:lnTo>
                <a:lnTo>
                  <a:pt x="18936" y="120000"/>
                </a:lnTo>
                <a:lnTo>
                  <a:pt x="101069" y="120000"/>
                </a:lnTo>
                <a:lnTo>
                  <a:pt x="101069" y="120000"/>
                </a:lnTo>
                <a:lnTo>
                  <a:pt x="103050" y="120000"/>
                </a:lnTo>
                <a:lnTo>
                  <a:pt x="104880" y="119456"/>
                </a:lnTo>
                <a:lnTo>
                  <a:pt x="106717" y="118646"/>
                </a:lnTo>
                <a:lnTo>
                  <a:pt x="108547" y="117292"/>
                </a:lnTo>
                <a:lnTo>
                  <a:pt x="110077" y="115949"/>
                </a:lnTo>
                <a:lnTo>
                  <a:pt x="111750" y="114318"/>
                </a:lnTo>
                <a:lnTo>
                  <a:pt x="113129" y="112432"/>
                </a:lnTo>
                <a:lnTo>
                  <a:pt x="114502" y="110268"/>
                </a:lnTo>
                <a:lnTo>
                  <a:pt x="115725" y="107837"/>
                </a:lnTo>
                <a:lnTo>
                  <a:pt x="116790" y="105130"/>
                </a:lnTo>
                <a:lnTo>
                  <a:pt x="117705" y="102433"/>
                </a:lnTo>
                <a:lnTo>
                  <a:pt x="118620" y="99459"/>
                </a:lnTo>
                <a:lnTo>
                  <a:pt x="119235" y="96486"/>
                </a:lnTo>
                <a:lnTo>
                  <a:pt x="119692" y="93245"/>
                </a:lnTo>
                <a:lnTo>
                  <a:pt x="120000" y="89994"/>
                </a:lnTo>
                <a:lnTo>
                  <a:pt x="120000" y="86487"/>
                </a:lnTo>
                <a:lnTo>
                  <a:pt x="120000" y="86487"/>
                </a:lnTo>
                <a:lnTo>
                  <a:pt x="120000" y="82970"/>
                </a:lnTo>
                <a:lnTo>
                  <a:pt x="119692" y="79729"/>
                </a:lnTo>
                <a:lnTo>
                  <a:pt x="119235" y="76489"/>
                </a:lnTo>
                <a:lnTo>
                  <a:pt x="118620" y="73515"/>
                </a:lnTo>
                <a:lnTo>
                  <a:pt x="117705" y="70541"/>
                </a:lnTo>
                <a:lnTo>
                  <a:pt x="116790" y="67834"/>
                </a:lnTo>
                <a:lnTo>
                  <a:pt x="115725" y="65137"/>
                </a:lnTo>
                <a:lnTo>
                  <a:pt x="114502" y="62707"/>
                </a:lnTo>
                <a:lnTo>
                  <a:pt x="113129" y="60543"/>
                </a:lnTo>
                <a:lnTo>
                  <a:pt x="111750" y="58646"/>
                </a:lnTo>
                <a:lnTo>
                  <a:pt x="110077" y="57026"/>
                </a:lnTo>
                <a:lnTo>
                  <a:pt x="108547" y="55672"/>
                </a:lnTo>
                <a:lnTo>
                  <a:pt x="106717" y="54329"/>
                </a:lnTo>
                <a:lnTo>
                  <a:pt x="104880" y="53519"/>
                </a:lnTo>
                <a:lnTo>
                  <a:pt x="103050" y="52975"/>
                </a:lnTo>
                <a:lnTo>
                  <a:pt x="101069" y="52975"/>
                </a:lnTo>
                <a:lnTo>
                  <a:pt x="101069" y="52975"/>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p>
        </p:txBody>
      </p:sp>
      <p:sp>
        <p:nvSpPr>
          <p:cNvPr id="122" name="Shape 122"/>
          <p:cNvSpPr/>
          <p:nvPr/>
        </p:nvSpPr>
        <p:spPr>
          <a:xfrm>
            <a:off x="844885" y="945180"/>
            <a:ext cx="356204" cy="356204"/>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Shape 123"/>
          <p:cNvSpPr/>
          <p:nvPr/>
        </p:nvSpPr>
        <p:spPr>
          <a:xfrm>
            <a:off x="7321897" y="2140058"/>
            <a:ext cx="695739" cy="922159"/>
          </a:xfrm>
          <a:prstGeom prst="can">
            <a:avLst>
              <a:gd fmla="val 25000" name="adj"/>
            </a:avLst>
          </a:prstGeom>
          <a:noFill/>
          <a:ln cap="flat" cmpd="sng" w="9525">
            <a:solidFill>
              <a:schemeClr val="dk1"/>
            </a:solidFill>
            <a:prstDash val="solid"/>
            <a:round/>
            <a:headEnd len="med" w="med" type="none"/>
            <a:tailEnd len="med" w="med" type="none"/>
          </a:ln>
        </p:spPr>
        <p:txBody>
          <a:bodyPr anchorCtr="0" anchor="ctr" bIns="45700" lIns="91425" rIns="91425" wrap="square" tIns="45700">
            <a:noAutofit/>
          </a:bodyPr>
          <a:lstStyle/>
          <a:p>
            <a:pPr indent="-8890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 name="Shape 124"/>
          <p:cNvSpPr/>
          <p:nvPr/>
        </p:nvSpPr>
        <p:spPr>
          <a:xfrm>
            <a:off x="115694" y="1536899"/>
            <a:ext cx="2841340" cy="2860158"/>
          </a:xfrm>
          <a:prstGeom prst="ellipse">
            <a:avLst/>
          </a:prstGeom>
          <a:noFill/>
          <a:ln cap="flat" cmpd="sng" w="25400">
            <a:solidFill>
              <a:srgbClr val="FFC000"/>
            </a:solidFill>
            <a:prstDash val="solid"/>
            <a:round/>
            <a:headEnd len="med" w="med" type="none"/>
            <a:tailEnd len="med" w="med" type="none"/>
          </a:ln>
        </p:spPr>
        <p:txBody>
          <a:bodyPr anchorCtr="0" anchor="ctr" bIns="45700" lIns="91425" rIns="91425" wrap="square" tIns="45700">
            <a:noAutofit/>
          </a:bodyPr>
          <a:lstStyle/>
          <a:p>
            <a:pPr indent="-8890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 name="Shape 125"/>
          <p:cNvSpPr/>
          <p:nvPr/>
        </p:nvSpPr>
        <p:spPr>
          <a:xfrm>
            <a:off x="2581003" y="1278324"/>
            <a:ext cx="4044125" cy="3600223"/>
          </a:xfrm>
          <a:prstGeom prst="ellipse">
            <a:avLst/>
          </a:prstGeom>
          <a:noFill/>
          <a:ln cap="flat" cmpd="sng" w="25400">
            <a:solidFill>
              <a:srgbClr val="FFC000"/>
            </a:solidFill>
            <a:prstDash val="solid"/>
            <a:round/>
            <a:headEnd len="med" w="med" type="none"/>
            <a:tailEnd len="med" w="med" type="none"/>
          </a:ln>
        </p:spPr>
        <p:txBody>
          <a:bodyPr anchorCtr="0" anchor="ctr" bIns="45700" lIns="91425" rIns="91425" wrap="square" tIns="45700">
            <a:noAutofit/>
          </a:bodyPr>
          <a:lstStyle/>
          <a:p>
            <a:pPr indent="-8890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 name="Shape 126"/>
          <p:cNvSpPr/>
          <p:nvPr/>
        </p:nvSpPr>
        <p:spPr>
          <a:xfrm>
            <a:off x="6249097" y="1546406"/>
            <a:ext cx="2841340" cy="2860158"/>
          </a:xfrm>
          <a:prstGeom prst="ellipse">
            <a:avLst/>
          </a:prstGeom>
          <a:noFill/>
          <a:ln cap="flat" cmpd="sng" w="25400">
            <a:solidFill>
              <a:srgbClr val="FFC000"/>
            </a:solidFill>
            <a:prstDash val="solid"/>
            <a:round/>
            <a:headEnd len="med" w="med" type="none"/>
            <a:tailEnd len="med" w="med" type="none"/>
          </a:ln>
        </p:spPr>
        <p:txBody>
          <a:bodyPr anchorCtr="0" anchor="ctr" bIns="45700" lIns="91425" rIns="91425" wrap="square" tIns="45700">
            <a:noAutofit/>
          </a:bodyPr>
          <a:lstStyle/>
          <a:p>
            <a:pPr indent="-8890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27" name="Shape 127"/>
          <p:cNvPicPr preferRelativeResize="0"/>
          <p:nvPr/>
        </p:nvPicPr>
        <p:blipFill rotWithShape="1">
          <a:blip r:embed="rId3">
            <a:alphaModFix/>
          </a:blip>
          <a:srcRect b="0" l="0" r="0" t="0"/>
          <a:stretch/>
        </p:blipFill>
        <p:spPr>
          <a:xfrm>
            <a:off x="4094207" y="1502980"/>
            <a:ext cx="2298515" cy="1274034"/>
          </a:xfrm>
          <a:prstGeom prst="rect">
            <a:avLst/>
          </a:prstGeom>
          <a:noFill/>
          <a:ln>
            <a:noFill/>
          </a:ln>
        </p:spPr>
      </p:pic>
      <p:pic>
        <p:nvPicPr>
          <p:cNvPr id="128" name="Shape 128"/>
          <p:cNvPicPr preferRelativeResize="0"/>
          <p:nvPr/>
        </p:nvPicPr>
        <p:blipFill rotWithShape="1">
          <a:blip r:embed="rId4">
            <a:alphaModFix/>
          </a:blip>
          <a:srcRect b="0" l="0" r="0" t="0"/>
          <a:stretch/>
        </p:blipFill>
        <p:spPr>
          <a:xfrm>
            <a:off x="3322605" y="1706930"/>
            <a:ext cx="1078391" cy="894235"/>
          </a:xfrm>
          <a:prstGeom prst="rect">
            <a:avLst/>
          </a:prstGeom>
          <a:noFill/>
          <a:ln>
            <a:noFill/>
          </a:ln>
        </p:spPr>
      </p:pic>
      <p:sp>
        <p:nvSpPr>
          <p:cNvPr id="129" name="Shape 129"/>
          <p:cNvSpPr txBox="1"/>
          <p:nvPr/>
        </p:nvSpPr>
        <p:spPr>
          <a:xfrm>
            <a:off x="595423" y="4512704"/>
            <a:ext cx="1881963" cy="369332"/>
          </a:xfrm>
          <a:prstGeom prst="rect">
            <a:avLst/>
          </a:prstGeom>
          <a:noFill/>
          <a:ln>
            <a:noFill/>
          </a:ln>
        </p:spPr>
        <p:txBody>
          <a:bodyPr anchorCtr="0" anchor="t" bIns="45700" lIns="91425" rIns="91425" wrap="square" tIns="45700">
            <a:noAutofit/>
          </a:bodyPr>
          <a:lstStyle/>
          <a:p>
            <a:pPr indent="-11430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VIEW</a:t>
            </a:r>
          </a:p>
        </p:txBody>
      </p:sp>
      <p:sp>
        <p:nvSpPr>
          <p:cNvPr id="130" name="Shape 130"/>
          <p:cNvSpPr txBox="1"/>
          <p:nvPr/>
        </p:nvSpPr>
        <p:spPr>
          <a:xfrm>
            <a:off x="3731916" y="4824338"/>
            <a:ext cx="1881963" cy="369332"/>
          </a:xfrm>
          <a:prstGeom prst="rect">
            <a:avLst/>
          </a:prstGeom>
          <a:noFill/>
          <a:ln>
            <a:noFill/>
          </a:ln>
        </p:spPr>
        <p:txBody>
          <a:bodyPr anchorCtr="0" anchor="t" bIns="45700" lIns="91425" rIns="91425" wrap="square" tIns="45700">
            <a:noAutofit/>
          </a:bodyPr>
          <a:lstStyle/>
          <a:p>
            <a:pPr indent="-11430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CONTROL</a:t>
            </a:r>
          </a:p>
        </p:txBody>
      </p:sp>
      <p:sp>
        <p:nvSpPr>
          <p:cNvPr id="131" name="Shape 131"/>
          <p:cNvSpPr txBox="1"/>
          <p:nvPr/>
        </p:nvSpPr>
        <p:spPr>
          <a:xfrm>
            <a:off x="6810929" y="4457889"/>
            <a:ext cx="1881963" cy="369332"/>
          </a:xfrm>
          <a:prstGeom prst="rect">
            <a:avLst/>
          </a:prstGeom>
          <a:noFill/>
          <a:ln>
            <a:noFill/>
          </a:ln>
        </p:spPr>
        <p:txBody>
          <a:bodyPr anchorCtr="0" anchor="t" bIns="45700" lIns="91425" rIns="91425" wrap="square" tIns="45700">
            <a:noAutofit/>
          </a:bodyPr>
          <a:lstStyle/>
          <a:p>
            <a:pPr indent="-11430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MODEL</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1381250" y="922668"/>
            <a:ext cx="4604880" cy="435600"/>
          </a:xfrm>
          <a:prstGeom prst="rect">
            <a:avLst/>
          </a:prstGeom>
          <a:noFill/>
          <a:ln>
            <a:noFill/>
          </a:ln>
        </p:spPr>
        <p:txBody>
          <a:bodyPr anchorCtr="0" anchor="ctr" bIns="91425" lIns="91425" rIns="91425" wrap="square" tIns="91425">
            <a:noAutofit/>
          </a:bodyPr>
          <a:lstStyle/>
          <a:p>
            <a:pPr indent="-127000" lvl="0" marL="0" marR="0" rtl="0" algn="l">
              <a:lnSpc>
                <a:spcPct val="100000"/>
              </a:lnSpc>
              <a:spcBef>
                <a:spcPts val="0"/>
              </a:spcBef>
              <a:spcAft>
                <a:spcPts val="0"/>
              </a:spcAft>
              <a:buClr>
                <a:srgbClr val="000000"/>
              </a:buClr>
              <a:buSzPts val="2000"/>
              <a:buFont typeface="Lora"/>
              <a:buNone/>
            </a:pPr>
            <a:r>
              <a:rPr b="1" i="0" lang="en-US" sz="2000" u="none" cap="none" strike="noStrike">
                <a:solidFill>
                  <a:srgbClr val="000000"/>
                </a:solidFill>
                <a:latin typeface="Arial"/>
                <a:ea typeface="Arial"/>
                <a:cs typeface="Arial"/>
                <a:sym typeface="Arial"/>
              </a:rPr>
              <a:t>OUR PRODUCT IMPLEMENTATION</a:t>
            </a:r>
          </a:p>
        </p:txBody>
      </p:sp>
      <p:sp>
        <p:nvSpPr>
          <p:cNvPr id="137" name="Shape 137"/>
          <p:cNvSpPr txBox="1"/>
          <p:nvPr>
            <p:ph idx="1" type="body"/>
          </p:nvPr>
        </p:nvSpPr>
        <p:spPr>
          <a:xfrm>
            <a:off x="257443" y="1474590"/>
            <a:ext cx="3453320" cy="641292"/>
          </a:xfrm>
          <a:prstGeom prst="rect">
            <a:avLst/>
          </a:prstGeom>
          <a:noFill/>
          <a:ln>
            <a:noFill/>
          </a:ln>
        </p:spPr>
        <p:txBody>
          <a:bodyPr anchorCtr="0" anchor="t" bIns="91425" lIns="91425" rIns="91425" wrap="square" tIns="91425">
            <a:noAutofit/>
          </a:bodyPr>
          <a:lstStyle/>
          <a:p>
            <a:pPr indent="-203200" lvl="0" marL="0" marR="0" rtl="0" algn="l">
              <a:lnSpc>
                <a:spcPct val="100000"/>
              </a:lnSpc>
              <a:spcBef>
                <a:spcPts val="0"/>
              </a:spcBef>
              <a:spcAft>
                <a:spcPts val="0"/>
              </a:spcAft>
              <a:buClr>
                <a:srgbClr val="FFCD00"/>
              </a:buClr>
              <a:buSzPts val="3200"/>
              <a:buFont typeface="Quattrocento Sans"/>
              <a:buNone/>
            </a:pPr>
            <a:r>
              <a:rPr b="0" i="0" lang="en-US" sz="3200" u="none" cap="none" strike="noStrike">
                <a:solidFill>
                  <a:srgbClr val="000000"/>
                </a:solidFill>
                <a:latin typeface="Quattrocento Sans"/>
                <a:ea typeface="Quattrocento Sans"/>
                <a:cs typeface="Quattrocento Sans"/>
                <a:sym typeface="Quattrocento Sans"/>
              </a:rPr>
              <a:t>WE BUILT…</a:t>
            </a:r>
          </a:p>
          <a:p>
            <a:pPr indent="-114300" lvl="0" marL="0" marR="0" rtl="0" algn="l">
              <a:lnSpc>
                <a:spcPct val="100000"/>
              </a:lnSpc>
              <a:spcBef>
                <a:spcPts val="0"/>
              </a:spcBef>
              <a:spcAft>
                <a:spcPts val="0"/>
              </a:spcAft>
              <a:buClr>
                <a:srgbClr val="FFCD00"/>
              </a:buClr>
              <a:buSzPts val="1800"/>
              <a:buFont typeface="Quattrocento Sans"/>
              <a:buNone/>
            </a:pPr>
            <a:r>
              <a:t/>
            </a:r>
            <a:endParaRPr b="1" i="0" sz="1800" u="none" cap="none" strike="noStrike">
              <a:solidFill>
                <a:srgbClr val="000000"/>
              </a:solidFill>
              <a:highlight>
                <a:srgbClr val="FFCD00"/>
              </a:highlight>
              <a:latin typeface="Arial"/>
              <a:ea typeface="Arial"/>
              <a:cs typeface="Arial"/>
              <a:sym typeface="Arial"/>
            </a:endParaRPr>
          </a:p>
        </p:txBody>
      </p:sp>
      <p:sp>
        <p:nvSpPr>
          <p:cNvPr id="138" name="Shape 138"/>
          <p:cNvSpPr txBox="1"/>
          <p:nvPr>
            <p:ph idx="1" type="body"/>
          </p:nvPr>
        </p:nvSpPr>
        <p:spPr>
          <a:xfrm>
            <a:off x="1012356" y="2831622"/>
            <a:ext cx="6760046" cy="570800"/>
          </a:xfrm>
          <a:prstGeom prst="rect">
            <a:avLst/>
          </a:prstGeom>
          <a:noFill/>
          <a:ln>
            <a:noFill/>
          </a:ln>
        </p:spPr>
        <p:txBody>
          <a:bodyPr anchorCtr="0" anchor="t" bIns="91425" lIns="91425" rIns="91425" wrap="square" tIns="91425">
            <a:noAutofit/>
          </a:bodyPr>
          <a:lstStyle/>
          <a:p>
            <a:pPr indent="-114300" lvl="0" marL="0" marR="0" rtl="0" algn="l">
              <a:lnSpc>
                <a:spcPct val="100000"/>
              </a:lnSpc>
              <a:spcBef>
                <a:spcPts val="0"/>
              </a:spcBef>
              <a:spcAft>
                <a:spcPts val="0"/>
              </a:spcAft>
              <a:buClr>
                <a:srgbClr val="FFCD00"/>
              </a:buClr>
              <a:buSzPts val="1800"/>
              <a:buFont typeface="Quattrocento Sans"/>
              <a:buNone/>
            </a:pPr>
            <a:r>
              <a:rPr b="1" i="0" lang="en-US" sz="1800" u="none" cap="none" strike="noStrike">
                <a:solidFill>
                  <a:srgbClr val="000000"/>
                </a:solidFill>
                <a:highlight>
                  <a:srgbClr val="FFCD00"/>
                </a:highlight>
                <a:latin typeface="Arial"/>
                <a:ea typeface="Arial"/>
                <a:cs typeface="Arial"/>
                <a:sym typeface="Arial"/>
              </a:rPr>
              <a:t>Matching Algorithm </a:t>
            </a:r>
            <a:r>
              <a:rPr b="0" i="0" lang="en-US" sz="1800" u="none" cap="none" strike="noStrike">
                <a:solidFill>
                  <a:srgbClr val="000000"/>
                </a:solidFill>
                <a:latin typeface="Arial"/>
                <a:ea typeface="Arial"/>
                <a:cs typeface="Arial"/>
                <a:sym typeface="Arial"/>
              </a:rPr>
              <a:t>using wide FFM in the deep</a:t>
            </a:r>
          </a:p>
        </p:txBody>
      </p:sp>
      <p:sp>
        <p:nvSpPr>
          <p:cNvPr id="139" name="Shape 139"/>
          <p:cNvSpPr/>
          <p:nvPr/>
        </p:nvSpPr>
        <p:spPr>
          <a:xfrm>
            <a:off x="834252" y="945182"/>
            <a:ext cx="356204" cy="356204"/>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Shape 140"/>
          <p:cNvSpPr/>
          <p:nvPr/>
        </p:nvSpPr>
        <p:spPr>
          <a:xfrm>
            <a:off x="1012343" y="2289075"/>
            <a:ext cx="6566400" cy="369300"/>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highlight>
                  <a:srgbClr val="FFCD00"/>
                </a:highlight>
                <a:latin typeface="Arial"/>
                <a:ea typeface="Arial"/>
                <a:cs typeface="Arial"/>
                <a:sym typeface="Arial"/>
              </a:rPr>
              <a:t>Video chatting capabilities</a:t>
            </a:r>
            <a:r>
              <a:rPr lang="en-US" sz="1800">
                <a:solidFill>
                  <a:schemeClr val="dk1"/>
                </a:solidFill>
              </a:rPr>
              <a:t> using Red5 and Vidyo</a:t>
            </a:r>
          </a:p>
          <a:p>
            <a:pPr indent="-114300" lvl="0" marL="0" marR="0" rtl="0" algn="l">
              <a:lnSpc>
                <a:spcPct val="100000"/>
              </a:lnSpc>
              <a:spcBef>
                <a:spcPts val="0"/>
              </a:spcBef>
              <a:spcAft>
                <a:spcPts val="0"/>
              </a:spcAft>
              <a:buClr>
                <a:srgbClr val="000000"/>
              </a:buClr>
              <a:buSzPts val="1800"/>
              <a:buFont typeface="Arial"/>
              <a:buNone/>
            </a:pPr>
            <a:r>
              <a:t/>
            </a:r>
            <a:endParaRPr sz="1800">
              <a:solidFill>
                <a:schemeClr val="dk1"/>
              </a:solidFill>
            </a:endParaRPr>
          </a:p>
        </p:txBody>
      </p:sp>
      <p:sp>
        <p:nvSpPr>
          <p:cNvPr id="141" name="Shape 141"/>
          <p:cNvSpPr txBox="1"/>
          <p:nvPr>
            <p:ph idx="1" type="body"/>
          </p:nvPr>
        </p:nvSpPr>
        <p:spPr>
          <a:xfrm>
            <a:off x="1012355" y="3420793"/>
            <a:ext cx="7419265" cy="570800"/>
          </a:xfrm>
          <a:prstGeom prst="rect">
            <a:avLst/>
          </a:prstGeom>
          <a:noFill/>
          <a:ln>
            <a:noFill/>
          </a:ln>
        </p:spPr>
        <p:txBody>
          <a:bodyPr anchorCtr="0" anchor="t" bIns="91425" lIns="91425" rIns="91425" wrap="square" tIns="91425">
            <a:noAutofit/>
          </a:bodyPr>
          <a:lstStyle/>
          <a:p>
            <a:pPr indent="-114300" lvl="0" marL="0" marR="0" rtl="0" algn="l">
              <a:lnSpc>
                <a:spcPct val="100000"/>
              </a:lnSpc>
              <a:spcBef>
                <a:spcPts val="0"/>
              </a:spcBef>
              <a:spcAft>
                <a:spcPts val="0"/>
              </a:spcAft>
              <a:buClr>
                <a:srgbClr val="FFCD00"/>
              </a:buClr>
              <a:buSzPts val="1800"/>
              <a:buFont typeface="Quattrocento Sans"/>
              <a:buNone/>
            </a:pPr>
            <a:r>
              <a:rPr b="1" i="0" lang="en-US" sz="1800" u="none" cap="none" strike="noStrike">
                <a:solidFill>
                  <a:srgbClr val="000000"/>
                </a:solidFill>
                <a:highlight>
                  <a:srgbClr val="FFCD00"/>
                </a:highlight>
                <a:latin typeface="Arial"/>
                <a:ea typeface="Arial"/>
                <a:cs typeface="Arial"/>
                <a:sym typeface="Arial"/>
              </a:rPr>
              <a:t>Question Bot </a:t>
            </a:r>
            <a:r>
              <a:rPr b="0" i="0" lang="en-US" sz="1800" u="none" cap="none" strike="noStrike">
                <a:solidFill>
                  <a:srgbClr val="000000"/>
                </a:solidFill>
                <a:latin typeface="Arial"/>
                <a:ea typeface="Arial"/>
                <a:cs typeface="Arial"/>
                <a:sym typeface="Arial"/>
              </a:rPr>
              <a:t> for better engagement during mentoring session</a:t>
            </a:r>
          </a:p>
        </p:txBody>
      </p:sp>
      <p:sp>
        <p:nvSpPr>
          <p:cNvPr id="142" name="Shape 142"/>
          <p:cNvSpPr txBox="1"/>
          <p:nvPr>
            <p:ph idx="1" type="body"/>
          </p:nvPr>
        </p:nvSpPr>
        <p:spPr>
          <a:xfrm>
            <a:off x="1012354" y="4009964"/>
            <a:ext cx="7770141" cy="570800"/>
          </a:xfrm>
          <a:prstGeom prst="rect">
            <a:avLst/>
          </a:prstGeom>
          <a:noFill/>
          <a:ln>
            <a:noFill/>
          </a:ln>
        </p:spPr>
        <p:txBody>
          <a:bodyPr anchorCtr="0" anchor="t" bIns="91425" lIns="91425" rIns="91425" wrap="square" tIns="91425">
            <a:noAutofit/>
          </a:bodyPr>
          <a:lstStyle/>
          <a:p>
            <a:pPr indent="-114300" lvl="0" marL="0" marR="0" rtl="0" algn="l">
              <a:lnSpc>
                <a:spcPct val="100000"/>
              </a:lnSpc>
              <a:spcBef>
                <a:spcPts val="0"/>
              </a:spcBef>
              <a:spcAft>
                <a:spcPts val="0"/>
              </a:spcAft>
              <a:buClr>
                <a:srgbClr val="FFCD00"/>
              </a:buClr>
              <a:buSzPts val="1800"/>
              <a:buFont typeface="Quattrocento Sans"/>
              <a:buNone/>
            </a:pPr>
            <a:r>
              <a:rPr b="1" i="0" lang="en-US" sz="1800" u="none" cap="none" strike="noStrike">
                <a:solidFill>
                  <a:srgbClr val="000000"/>
                </a:solidFill>
                <a:highlight>
                  <a:srgbClr val="FFCD00"/>
                </a:highlight>
                <a:latin typeface="Arial"/>
                <a:ea typeface="Arial"/>
                <a:cs typeface="Arial"/>
                <a:sym typeface="Arial"/>
              </a:rPr>
              <a:t>Smart Agenda</a:t>
            </a:r>
            <a:r>
              <a:rPr b="0" i="0" lang="en-US" sz="1800" u="none" cap="none" strike="noStrike">
                <a:solidFill>
                  <a:srgbClr val="000000"/>
                </a:solidFill>
                <a:latin typeface="Arial"/>
                <a:ea typeface="Arial"/>
                <a:cs typeface="Arial"/>
                <a:sym typeface="Arial"/>
              </a:rPr>
              <a:t> to encourage preparation &amp; thoughtful conversation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